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71" r:id="rId2"/>
  </p:sldMasterIdLst>
  <p:notesMasterIdLst>
    <p:notesMasterId r:id="rId49"/>
  </p:notesMasterIdLst>
  <p:handoutMasterIdLst>
    <p:handoutMasterId r:id="rId50"/>
  </p:handoutMasterIdLst>
  <p:sldIdLst>
    <p:sldId id="276" r:id="rId3"/>
    <p:sldId id="295" r:id="rId4"/>
    <p:sldId id="257" r:id="rId5"/>
    <p:sldId id="281" r:id="rId6"/>
    <p:sldId id="279" r:id="rId7"/>
    <p:sldId id="343" r:id="rId8"/>
    <p:sldId id="282" r:id="rId9"/>
    <p:sldId id="262" r:id="rId10"/>
    <p:sldId id="294" r:id="rId11"/>
    <p:sldId id="265" r:id="rId12"/>
    <p:sldId id="296" r:id="rId13"/>
    <p:sldId id="298" r:id="rId14"/>
    <p:sldId id="299" r:id="rId15"/>
    <p:sldId id="269" r:id="rId16"/>
    <p:sldId id="345" r:id="rId17"/>
    <p:sldId id="344" r:id="rId18"/>
    <p:sldId id="306" r:id="rId19"/>
    <p:sldId id="309" r:id="rId20"/>
    <p:sldId id="310" r:id="rId21"/>
    <p:sldId id="311" r:id="rId22"/>
    <p:sldId id="312" r:id="rId23"/>
    <p:sldId id="313" r:id="rId24"/>
    <p:sldId id="314" r:id="rId25"/>
    <p:sldId id="315" r:id="rId26"/>
    <p:sldId id="318" r:id="rId27"/>
    <p:sldId id="319" r:id="rId28"/>
    <p:sldId id="320" r:id="rId29"/>
    <p:sldId id="321" r:id="rId30"/>
    <p:sldId id="322" r:id="rId31"/>
    <p:sldId id="323" r:id="rId32"/>
    <p:sldId id="325" r:id="rId33"/>
    <p:sldId id="326" r:id="rId34"/>
    <p:sldId id="328" r:id="rId35"/>
    <p:sldId id="327" r:id="rId36"/>
    <p:sldId id="330" r:id="rId37"/>
    <p:sldId id="331" r:id="rId38"/>
    <p:sldId id="332" r:id="rId39"/>
    <p:sldId id="336" r:id="rId40"/>
    <p:sldId id="335" r:id="rId41"/>
    <p:sldId id="337" r:id="rId42"/>
    <p:sldId id="338" r:id="rId43"/>
    <p:sldId id="270" r:id="rId44"/>
    <p:sldId id="339" r:id="rId45"/>
    <p:sldId id="340" r:id="rId46"/>
    <p:sldId id="341" r:id="rId47"/>
    <p:sldId id="26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djoyce65@outlook.com" initials="j" lastIdx="1" clrIdx="0">
    <p:extLst>
      <p:ext uri="{19B8F6BF-5375-455C-9EA6-DF929625EA0E}">
        <p15:presenceInfo xmlns:p15="http://schemas.microsoft.com/office/powerpoint/2012/main" userId="9dea145c34b2dc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D15"/>
    <a:srgbClr val="4E1827"/>
    <a:srgbClr val="280B1D"/>
    <a:srgbClr val="7B575B"/>
    <a:srgbClr val="FFFFFF"/>
    <a:srgbClr val="2C2C2C"/>
    <a:srgbClr val="272727"/>
    <a:srgbClr val="2D2D2D"/>
    <a:srgbClr val="2D111F"/>
    <a:srgbClr val="04B9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273" autoAdjust="0"/>
  </p:normalViewPr>
  <p:slideViewPr>
    <p:cSldViewPr snapToGrid="0">
      <p:cViewPr varScale="1">
        <p:scale>
          <a:sx n="58" d="100"/>
          <a:sy n="58" d="100"/>
        </p:scale>
        <p:origin x="1646" y="58"/>
      </p:cViewPr>
      <p:guideLst/>
    </p:cSldViewPr>
  </p:slideViewPr>
  <p:notesTextViewPr>
    <p:cViewPr>
      <p:scale>
        <a:sx n="125" d="100"/>
        <a:sy n="125" d="100"/>
      </p:scale>
      <p:origin x="0" y="0"/>
    </p:cViewPr>
  </p:notesTextViewPr>
  <p:sorterViewPr>
    <p:cViewPr varScale="1">
      <p:scale>
        <a:sx n="1" d="1"/>
        <a:sy n="1" d="1"/>
      </p:scale>
      <p:origin x="0" y="0"/>
    </p:cViewPr>
  </p:sorterViewPr>
  <p:notesViewPr>
    <p:cSldViewPr snapToGrid="0">
      <p:cViewPr varScale="1">
        <p:scale>
          <a:sx n="51" d="100"/>
          <a:sy n="51" d="100"/>
        </p:scale>
        <p:origin x="193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1C2E4C-03C9-40C7-92F4-BE1F6A2B409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75DE59A-A4B5-404B-BB92-33950888FA66}">
      <dgm:prSet phldrT="[Text]"/>
      <dgm:spPr/>
      <dgm:t>
        <a:bodyPr/>
        <a:lstStyle/>
        <a:p>
          <a:r>
            <a:rPr lang="en-US" dirty="0"/>
            <a:t>Judgment</a:t>
          </a:r>
        </a:p>
      </dgm:t>
    </dgm:pt>
    <dgm:pt modelId="{37EC0769-EF91-460E-A56C-9B0643107F26}" type="parTrans" cxnId="{85944331-90C3-475C-B4A6-87020B08E056}">
      <dgm:prSet/>
      <dgm:spPr/>
      <dgm:t>
        <a:bodyPr/>
        <a:lstStyle/>
        <a:p>
          <a:endParaRPr lang="en-US"/>
        </a:p>
      </dgm:t>
    </dgm:pt>
    <dgm:pt modelId="{0B4F072F-67CE-4CE8-AED2-2997557B3833}" type="sibTrans" cxnId="{85944331-90C3-475C-B4A6-87020B08E056}">
      <dgm:prSet/>
      <dgm:spPr/>
      <dgm:t>
        <a:bodyPr/>
        <a:lstStyle/>
        <a:p>
          <a:endParaRPr lang="en-US"/>
        </a:p>
      </dgm:t>
    </dgm:pt>
    <dgm:pt modelId="{F5875942-B23C-49B0-B036-2FEDC485CC8F}">
      <dgm:prSet phldrT="[Text]"/>
      <dgm:spPr/>
      <dgm:t>
        <a:bodyPr/>
        <a:lstStyle/>
        <a:p>
          <a:r>
            <a:rPr lang="en-US" dirty="0"/>
            <a:t>Hope</a:t>
          </a:r>
        </a:p>
      </dgm:t>
    </dgm:pt>
    <dgm:pt modelId="{847B7262-BE55-483F-B44D-FE4CAFB08152}" type="parTrans" cxnId="{6DEA6B62-6321-4BDD-8BCB-63763013BF05}">
      <dgm:prSet/>
      <dgm:spPr/>
      <dgm:t>
        <a:bodyPr/>
        <a:lstStyle/>
        <a:p>
          <a:endParaRPr lang="en-US"/>
        </a:p>
      </dgm:t>
    </dgm:pt>
    <dgm:pt modelId="{5C96E51A-378E-4F70-B2F2-453046D4621D}" type="sibTrans" cxnId="{6DEA6B62-6321-4BDD-8BCB-63763013BF05}">
      <dgm:prSet/>
      <dgm:spPr/>
      <dgm:t>
        <a:bodyPr/>
        <a:lstStyle/>
        <a:p>
          <a:endParaRPr lang="en-US"/>
        </a:p>
      </dgm:t>
    </dgm:pt>
    <dgm:pt modelId="{5AF2D253-AC17-4483-A4FE-D9001DAC8D1A}">
      <dgm:prSet phldrT="[Text]"/>
      <dgm:spPr/>
      <dgm:t>
        <a:bodyPr/>
        <a:lstStyle/>
        <a:p>
          <a:r>
            <a:rPr lang="en-US" dirty="0"/>
            <a:t>Judgment</a:t>
          </a:r>
        </a:p>
      </dgm:t>
    </dgm:pt>
    <dgm:pt modelId="{FDC4649F-90CA-4A72-A0DA-ACD71C590242}" type="parTrans" cxnId="{06F1015D-D555-46D8-9513-5A7422B046AC}">
      <dgm:prSet/>
      <dgm:spPr/>
      <dgm:t>
        <a:bodyPr/>
        <a:lstStyle/>
        <a:p>
          <a:endParaRPr lang="en-US"/>
        </a:p>
      </dgm:t>
    </dgm:pt>
    <dgm:pt modelId="{F15AAC31-B8C2-4B07-96DD-F96F40743E21}" type="sibTrans" cxnId="{06F1015D-D555-46D8-9513-5A7422B046AC}">
      <dgm:prSet/>
      <dgm:spPr/>
      <dgm:t>
        <a:bodyPr/>
        <a:lstStyle/>
        <a:p>
          <a:endParaRPr lang="en-US"/>
        </a:p>
      </dgm:t>
    </dgm:pt>
    <dgm:pt modelId="{82C9F97B-C927-43D4-8A8D-253A3D37327A}">
      <dgm:prSet phldrT="[Text]"/>
      <dgm:spPr/>
      <dgm:t>
        <a:bodyPr/>
        <a:lstStyle/>
        <a:p>
          <a:r>
            <a:rPr lang="en-US" dirty="0"/>
            <a:t>Hope</a:t>
          </a:r>
        </a:p>
      </dgm:t>
    </dgm:pt>
    <dgm:pt modelId="{51673EE7-4321-41EF-BD76-C5166A2E3F68}" type="parTrans" cxnId="{E6401250-769D-434E-A30B-B68A869DC502}">
      <dgm:prSet/>
      <dgm:spPr/>
      <dgm:t>
        <a:bodyPr/>
        <a:lstStyle/>
        <a:p>
          <a:endParaRPr lang="en-US"/>
        </a:p>
      </dgm:t>
    </dgm:pt>
    <dgm:pt modelId="{623A71EF-79ED-4705-9754-AE86104ED93A}" type="sibTrans" cxnId="{E6401250-769D-434E-A30B-B68A869DC502}">
      <dgm:prSet/>
      <dgm:spPr/>
      <dgm:t>
        <a:bodyPr/>
        <a:lstStyle/>
        <a:p>
          <a:endParaRPr lang="en-US"/>
        </a:p>
      </dgm:t>
    </dgm:pt>
    <dgm:pt modelId="{3BB719A9-29A6-47ED-99F5-A5D10909F0A4}" type="pres">
      <dgm:prSet presAssocID="{0B1C2E4C-03C9-40C7-92F4-BE1F6A2B4092}" presName="cycle" presStyleCnt="0">
        <dgm:presLayoutVars>
          <dgm:dir/>
          <dgm:resizeHandles val="exact"/>
        </dgm:presLayoutVars>
      </dgm:prSet>
      <dgm:spPr/>
    </dgm:pt>
    <dgm:pt modelId="{A2CE77E2-762C-46FF-B901-387D799C1714}" type="pres">
      <dgm:prSet presAssocID="{F75DE59A-A4B5-404B-BB92-33950888FA66}" presName="dummy" presStyleCnt="0"/>
      <dgm:spPr/>
    </dgm:pt>
    <dgm:pt modelId="{3C6EF3DC-9E7D-4179-8C21-5D8902660246}" type="pres">
      <dgm:prSet presAssocID="{F75DE59A-A4B5-404B-BB92-33950888FA66}" presName="node" presStyleLbl="revTx" presStyleIdx="0" presStyleCnt="4">
        <dgm:presLayoutVars>
          <dgm:bulletEnabled val="1"/>
        </dgm:presLayoutVars>
      </dgm:prSet>
      <dgm:spPr/>
    </dgm:pt>
    <dgm:pt modelId="{0A3FDCF0-3B0F-48A6-8B09-EF5B790A1698}" type="pres">
      <dgm:prSet presAssocID="{0B4F072F-67CE-4CE8-AED2-2997557B3833}" presName="sibTrans" presStyleLbl="node1" presStyleIdx="0" presStyleCnt="4"/>
      <dgm:spPr/>
    </dgm:pt>
    <dgm:pt modelId="{56C5E388-392B-4B88-BB2F-767E68C47EBE}" type="pres">
      <dgm:prSet presAssocID="{F5875942-B23C-49B0-B036-2FEDC485CC8F}" presName="dummy" presStyleCnt="0"/>
      <dgm:spPr/>
    </dgm:pt>
    <dgm:pt modelId="{AE011545-1A0F-4FE7-A1BE-3448642F6698}" type="pres">
      <dgm:prSet presAssocID="{F5875942-B23C-49B0-B036-2FEDC485CC8F}" presName="node" presStyleLbl="revTx" presStyleIdx="1" presStyleCnt="4">
        <dgm:presLayoutVars>
          <dgm:bulletEnabled val="1"/>
        </dgm:presLayoutVars>
      </dgm:prSet>
      <dgm:spPr/>
    </dgm:pt>
    <dgm:pt modelId="{3ED87300-81ED-45E1-944F-1C0CDBC218EA}" type="pres">
      <dgm:prSet presAssocID="{5C96E51A-378E-4F70-B2F2-453046D4621D}" presName="sibTrans" presStyleLbl="node1" presStyleIdx="1" presStyleCnt="4"/>
      <dgm:spPr/>
    </dgm:pt>
    <dgm:pt modelId="{34BB9CAE-BDDB-4D4E-9A39-A215A16E8B4E}" type="pres">
      <dgm:prSet presAssocID="{5AF2D253-AC17-4483-A4FE-D9001DAC8D1A}" presName="dummy" presStyleCnt="0"/>
      <dgm:spPr/>
    </dgm:pt>
    <dgm:pt modelId="{E1C2AFC9-ACBC-4471-AC42-ACDFF0A9AB6C}" type="pres">
      <dgm:prSet presAssocID="{5AF2D253-AC17-4483-A4FE-D9001DAC8D1A}" presName="node" presStyleLbl="revTx" presStyleIdx="2" presStyleCnt="4">
        <dgm:presLayoutVars>
          <dgm:bulletEnabled val="1"/>
        </dgm:presLayoutVars>
      </dgm:prSet>
      <dgm:spPr/>
    </dgm:pt>
    <dgm:pt modelId="{A0F4B605-B734-46C1-A750-1D8A02776477}" type="pres">
      <dgm:prSet presAssocID="{F15AAC31-B8C2-4B07-96DD-F96F40743E21}" presName="sibTrans" presStyleLbl="node1" presStyleIdx="2" presStyleCnt="4"/>
      <dgm:spPr/>
    </dgm:pt>
    <dgm:pt modelId="{4E908AAD-9506-4408-B240-C7221BAE2CCB}" type="pres">
      <dgm:prSet presAssocID="{82C9F97B-C927-43D4-8A8D-253A3D37327A}" presName="dummy" presStyleCnt="0"/>
      <dgm:spPr/>
    </dgm:pt>
    <dgm:pt modelId="{52D09041-92F6-4527-B308-F3B9B5726D66}" type="pres">
      <dgm:prSet presAssocID="{82C9F97B-C927-43D4-8A8D-253A3D37327A}" presName="node" presStyleLbl="revTx" presStyleIdx="3" presStyleCnt="4">
        <dgm:presLayoutVars>
          <dgm:bulletEnabled val="1"/>
        </dgm:presLayoutVars>
      </dgm:prSet>
      <dgm:spPr/>
    </dgm:pt>
    <dgm:pt modelId="{8E2CE5E5-55D9-4ABB-9EF7-F83A009873A8}" type="pres">
      <dgm:prSet presAssocID="{623A71EF-79ED-4705-9754-AE86104ED93A}" presName="sibTrans" presStyleLbl="node1" presStyleIdx="3" presStyleCnt="4"/>
      <dgm:spPr/>
    </dgm:pt>
  </dgm:ptLst>
  <dgm:cxnLst>
    <dgm:cxn modelId="{54374A06-C62E-49DC-A887-4F7425A5D79E}" type="presOf" srcId="{0B4F072F-67CE-4CE8-AED2-2997557B3833}" destId="{0A3FDCF0-3B0F-48A6-8B09-EF5B790A1698}" srcOrd="0" destOrd="0" presId="urn:microsoft.com/office/officeart/2005/8/layout/cycle1"/>
    <dgm:cxn modelId="{DB35300E-8EB0-47EB-898A-BDC443BD7599}" type="presOf" srcId="{0B1C2E4C-03C9-40C7-92F4-BE1F6A2B4092}" destId="{3BB719A9-29A6-47ED-99F5-A5D10909F0A4}" srcOrd="0" destOrd="0" presId="urn:microsoft.com/office/officeart/2005/8/layout/cycle1"/>
    <dgm:cxn modelId="{85944331-90C3-475C-B4A6-87020B08E056}" srcId="{0B1C2E4C-03C9-40C7-92F4-BE1F6A2B4092}" destId="{F75DE59A-A4B5-404B-BB92-33950888FA66}" srcOrd="0" destOrd="0" parTransId="{37EC0769-EF91-460E-A56C-9B0643107F26}" sibTransId="{0B4F072F-67CE-4CE8-AED2-2997557B3833}"/>
    <dgm:cxn modelId="{06F1015D-D555-46D8-9513-5A7422B046AC}" srcId="{0B1C2E4C-03C9-40C7-92F4-BE1F6A2B4092}" destId="{5AF2D253-AC17-4483-A4FE-D9001DAC8D1A}" srcOrd="2" destOrd="0" parTransId="{FDC4649F-90CA-4A72-A0DA-ACD71C590242}" sibTransId="{F15AAC31-B8C2-4B07-96DD-F96F40743E21}"/>
    <dgm:cxn modelId="{6DEA6B62-6321-4BDD-8BCB-63763013BF05}" srcId="{0B1C2E4C-03C9-40C7-92F4-BE1F6A2B4092}" destId="{F5875942-B23C-49B0-B036-2FEDC485CC8F}" srcOrd="1" destOrd="0" parTransId="{847B7262-BE55-483F-B44D-FE4CAFB08152}" sibTransId="{5C96E51A-378E-4F70-B2F2-453046D4621D}"/>
    <dgm:cxn modelId="{FEC9C262-FC97-4A9E-BAF9-A87C116F12A8}" type="presOf" srcId="{623A71EF-79ED-4705-9754-AE86104ED93A}" destId="{8E2CE5E5-55D9-4ABB-9EF7-F83A009873A8}" srcOrd="0" destOrd="0" presId="urn:microsoft.com/office/officeart/2005/8/layout/cycle1"/>
    <dgm:cxn modelId="{9F971F4C-ECFC-4F44-B9DD-BA28A151E80B}" type="presOf" srcId="{82C9F97B-C927-43D4-8A8D-253A3D37327A}" destId="{52D09041-92F6-4527-B308-F3B9B5726D66}" srcOrd="0" destOrd="0" presId="urn:microsoft.com/office/officeart/2005/8/layout/cycle1"/>
    <dgm:cxn modelId="{E6401250-769D-434E-A30B-B68A869DC502}" srcId="{0B1C2E4C-03C9-40C7-92F4-BE1F6A2B4092}" destId="{82C9F97B-C927-43D4-8A8D-253A3D37327A}" srcOrd="3" destOrd="0" parTransId="{51673EE7-4321-41EF-BD76-C5166A2E3F68}" sibTransId="{623A71EF-79ED-4705-9754-AE86104ED93A}"/>
    <dgm:cxn modelId="{93B31A7D-FDB8-4310-B774-28EE6655A620}" type="presOf" srcId="{5C96E51A-378E-4F70-B2F2-453046D4621D}" destId="{3ED87300-81ED-45E1-944F-1C0CDBC218EA}" srcOrd="0" destOrd="0" presId="urn:microsoft.com/office/officeart/2005/8/layout/cycle1"/>
    <dgm:cxn modelId="{A92386C4-9482-4FF5-8BD0-6D8677BE7DE1}" type="presOf" srcId="{5AF2D253-AC17-4483-A4FE-D9001DAC8D1A}" destId="{E1C2AFC9-ACBC-4471-AC42-ACDFF0A9AB6C}" srcOrd="0" destOrd="0" presId="urn:microsoft.com/office/officeart/2005/8/layout/cycle1"/>
    <dgm:cxn modelId="{E48265E4-127C-4BBD-8A7A-EB586452A805}" type="presOf" srcId="{F75DE59A-A4B5-404B-BB92-33950888FA66}" destId="{3C6EF3DC-9E7D-4179-8C21-5D8902660246}" srcOrd="0" destOrd="0" presId="urn:microsoft.com/office/officeart/2005/8/layout/cycle1"/>
    <dgm:cxn modelId="{A12D5BEA-A132-44F5-A357-4F4AEF14075C}" type="presOf" srcId="{F5875942-B23C-49B0-B036-2FEDC485CC8F}" destId="{AE011545-1A0F-4FE7-A1BE-3448642F6698}" srcOrd="0" destOrd="0" presId="urn:microsoft.com/office/officeart/2005/8/layout/cycle1"/>
    <dgm:cxn modelId="{A62E67F6-6726-49FB-AF37-C667309992E8}" type="presOf" srcId="{F15AAC31-B8C2-4B07-96DD-F96F40743E21}" destId="{A0F4B605-B734-46C1-A750-1D8A02776477}" srcOrd="0" destOrd="0" presId="urn:microsoft.com/office/officeart/2005/8/layout/cycle1"/>
    <dgm:cxn modelId="{E12E9F7E-6EA5-4ED9-9197-47A7CC45914F}" type="presParOf" srcId="{3BB719A9-29A6-47ED-99F5-A5D10909F0A4}" destId="{A2CE77E2-762C-46FF-B901-387D799C1714}" srcOrd="0" destOrd="0" presId="urn:microsoft.com/office/officeart/2005/8/layout/cycle1"/>
    <dgm:cxn modelId="{7ADB513E-C0B6-4A36-BB25-90A2D83C668F}" type="presParOf" srcId="{3BB719A9-29A6-47ED-99F5-A5D10909F0A4}" destId="{3C6EF3DC-9E7D-4179-8C21-5D8902660246}" srcOrd="1" destOrd="0" presId="urn:microsoft.com/office/officeart/2005/8/layout/cycle1"/>
    <dgm:cxn modelId="{4530E423-6797-4A3D-B45B-8C4B60D9126E}" type="presParOf" srcId="{3BB719A9-29A6-47ED-99F5-A5D10909F0A4}" destId="{0A3FDCF0-3B0F-48A6-8B09-EF5B790A1698}" srcOrd="2" destOrd="0" presId="urn:microsoft.com/office/officeart/2005/8/layout/cycle1"/>
    <dgm:cxn modelId="{87519EB1-5F4A-47E7-9C08-9A9BD9F8A1FF}" type="presParOf" srcId="{3BB719A9-29A6-47ED-99F5-A5D10909F0A4}" destId="{56C5E388-392B-4B88-BB2F-767E68C47EBE}" srcOrd="3" destOrd="0" presId="urn:microsoft.com/office/officeart/2005/8/layout/cycle1"/>
    <dgm:cxn modelId="{F33C46EE-6B28-4611-944D-99F7EAA2DE7A}" type="presParOf" srcId="{3BB719A9-29A6-47ED-99F5-A5D10909F0A4}" destId="{AE011545-1A0F-4FE7-A1BE-3448642F6698}" srcOrd="4" destOrd="0" presId="urn:microsoft.com/office/officeart/2005/8/layout/cycle1"/>
    <dgm:cxn modelId="{68C875F4-1267-4F02-A381-D450A8AEC633}" type="presParOf" srcId="{3BB719A9-29A6-47ED-99F5-A5D10909F0A4}" destId="{3ED87300-81ED-45E1-944F-1C0CDBC218EA}" srcOrd="5" destOrd="0" presId="urn:microsoft.com/office/officeart/2005/8/layout/cycle1"/>
    <dgm:cxn modelId="{EAC85673-3ABE-4366-9101-2036F4311370}" type="presParOf" srcId="{3BB719A9-29A6-47ED-99F5-A5D10909F0A4}" destId="{34BB9CAE-BDDB-4D4E-9A39-A215A16E8B4E}" srcOrd="6" destOrd="0" presId="urn:microsoft.com/office/officeart/2005/8/layout/cycle1"/>
    <dgm:cxn modelId="{B68B9BF8-AFCA-4F8F-9F3E-886AFC6BEDC0}" type="presParOf" srcId="{3BB719A9-29A6-47ED-99F5-A5D10909F0A4}" destId="{E1C2AFC9-ACBC-4471-AC42-ACDFF0A9AB6C}" srcOrd="7" destOrd="0" presId="urn:microsoft.com/office/officeart/2005/8/layout/cycle1"/>
    <dgm:cxn modelId="{E952B3DB-31C9-47F3-B2FA-C2FBE99E7445}" type="presParOf" srcId="{3BB719A9-29A6-47ED-99F5-A5D10909F0A4}" destId="{A0F4B605-B734-46C1-A750-1D8A02776477}" srcOrd="8" destOrd="0" presId="urn:microsoft.com/office/officeart/2005/8/layout/cycle1"/>
    <dgm:cxn modelId="{EE00E2B6-7AC3-4B75-9C1C-3A193EA7D7E4}" type="presParOf" srcId="{3BB719A9-29A6-47ED-99F5-A5D10909F0A4}" destId="{4E908AAD-9506-4408-B240-C7221BAE2CCB}" srcOrd="9" destOrd="0" presId="urn:microsoft.com/office/officeart/2005/8/layout/cycle1"/>
    <dgm:cxn modelId="{92416F9A-05D4-4CC9-BD83-F1FEDC966ACD}" type="presParOf" srcId="{3BB719A9-29A6-47ED-99F5-A5D10909F0A4}" destId="{52D09041-92F6-4527-B308-F3B9B5726D66}" srcOrd="10" destOrd="0" presId="urn:microsoft.com/office/officeart/2005/8/layout/cycle1"/>
    <dgm:cxn modelId="{F9B01654-F48F-4CBB-B45D-479849D4068B}" type="presParOf" srcId="{3BB719A9-29A6-47ED-99F5-A5D10909F0A4}" destId="{8E2CE5E5-55D9-4ABB-9EF7-F83A009873A8}"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1C2E4C-03C9-40C7-92F4-BE1F6A2B409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75DE59A-A4B5-404B-BB92-33950888FA66}">
      <dgm:prSet phldrT="[Text]"/>
      <dgm:spPr/>
      <dgm:t>
        <a:bodyPr/>
        <a:lstStyle/>
        <a:p>
          <a:r>
            <a:rPr lang="en-US" dirty="0"/>
            <a:t>Judgment</a:t>
          </a:r>
        </a:p>
      </dgm:t>
    </dgm:pt>
    <dgm:pt modelId="{37EC0769-EF91-460E-A56C-9B0643107F26}" type="parTrans" cxnId="{85944331-90C3-475C-B4A6-87020B08E056}">
      <dgm:prSet/>
      <dgm:spPr/>
      <dgm:t>
        <a:bodyPr/>
        <a:lstStyle/>
        <a:p>
          <a:endParaRPr lang="en-US"/>
        </a:p>
      </dgm:t>
    </dgm:pt>
    <dgm:pt modelId="{0B4F072F-67CE-4CE8-AED2-2997557B3833}" type="sibTrans" cxnId="{85944331-90C3-475C-B4A6-87020B08E056}">
      <dgm:prSet/>
      <dgm:spPr/>
      <dgm:t>
        <a:bodyPr/>
        <a:lstStyle/>
        <a:p>
          <a:endParaRPr lang="en-US"/>
        </a:p>
      </dgm:t>
    </dgm:pt>
    <dgm:pt modelId="{F5875942-B23C-49B0-B036-2FEDC485CC8F}">
      <dgm:prSet phldrT="[Text]"/>
      <dgm:spPr/>
      <dgm:t>
        <a:bodyPr/>
        <a:lstStyle/>
        <a:p>
          <a:r>
            <a:rPr lang="en-US" dirty="0"/>
            <a:t>Hope</a:t>
          </a:r>
        </a:p>
      </dgm:t>
    </dgm:pt>
    <dgm:pt modelId="{847B7262-BE55-483F-B44D-FE4CAFB08152}" type="parTrans" cxnId="{6DEA6B62-6321-4BDD-8BCB-63763013BF05}">
      <dgm:prSet/>
      <dgm:spPr/>
      <dgm:t>
        <a:bodyPr/>
        <a:lstStyle/>
        <a:p>
          <a:endParaRPr lang="en-US"/>
        </a:p>
      </dgm:t>
    </dgm:pt>
    <dgm:pt modelId="{5C96E51A-378E-4F70-B2F2-453046D4621D}" type="sibTrans" cxnId="{6DEA6B62-6321-4BDD-8BCB-63763013BF05}">
      <dgm:prSet/>
      <dgm:spPr/>
      <dgm:t>
        <a:bodyPr/>
        <a:lstStyle/>
        <a:p>
          <a:endParaRPr lang="en-US"/>
        </a:p>
      </dgm:t>
    </dgm:pt>
    <dgm:pt modelId="{5AF2D253-AC17-4483-A4FE-D9001DAC8D1A}">
      <dgm:prSet phldrT="[Text]"/>
      <dgm:spPr/>
      <dgm:t>
        <a:bodyPr/>
        <a:lstStyle/>
        <a:p>
          <a:r>
            <a:rPr lang="en-US" dirty="0"/>
            <a:t>Judgment</a:t>
          </a:r>
        </a:p>
      </dgm:t>
    </dgm:pt>
    <dgm:pt modelId="{FDC4649F-90CA-4A72-A0DA-ACD71C590242}" type="parTrans" cxnId="{06F1015D-D555-46D8-9513-5A7422B046AC}">
      <dgm:prSet/>
      <dgm:spPr/>
      <dgm:t>
        <a:bodyPr/>
        <a:lstStyle/>
        <a:p>
          <a:endParaRPr lang="en-US"/>
        </a:p>
      </dgm:t>
    </dgm:pt>
    <dgm:pt modelId="{F15AAC31-B8C2-4B07-96DD-F96F40743E21}" type="sibTrans" cxnId="{06F1015D-D555-46D8-9513-5A7422B046AC}">
      <dgm:prSet/>
      <dgm:spPr/>
      <dgm:t>
        <a:bodyPr/>
        <a:lstStyle/>
        <a:p>
          <a:endParaRPr lang="en-US"/>
        </a:p>
      </dgm:t>
    </dgm:pt>
    <dgm:pt modelId="{82C9F97B-C927-43D4-8A8D-253A3D37327A}">
      <dgm:prSet phldrT="[Text]"/>
      <dgm:spPr/>
      <dgm:t>
        <a:bodyPr/>
        <a:lstStyle/>
        <a:p>
          <a:r>
            <a:rPr lang="en-US" dirty="0"/>
            <a:t>Hope</a:t>
          </a:r>
        </a:p>
      </dgm:t>
    </dgm:pt>
    <dgm:pt modelId="{51673EE7-4321-41EF-BD76-C5166A2E3F68}" type="parTrans" cxnId="{E6401250-769D-434E-A30B-B68A869DC502}">
      <dgm:prSet/>
      <dgm:spPr/>
      <dgm:t>
        <a:bodyPr/>
        <a:lstStyle/>
        <a:p>
          <a:endParaRPr lang="en-US"/>
        </a:p>
      </dgm:t>
    </dgm:pt>
    <dgm:pt modelId="{623A71EF-79ED-4705-9754-AE86104ED93A}" type="sibTrans" cxnId="{E6401250-769D-434E-A30B-B68A869DC502}">
      <dgm:prSet/>
      <dgm:spPr/>
      <dgm:t>
        <a:bodyPr/>
        <a:lstStyle/>
        <a:p>
          <a:endParaRPr lang="en-US"/>
        </a:p>
      </dgm:t>
    </dgm:pt>
    <dgm:pt modelId="{3BB719A9-29A6-47ED-99F5-A5D10909F0A4}" type="pres">
      <dgm:prSet presAssocID="{0B1C2E4C-03C9-40C7-92F4-BE1F6A2B4092}" presName="cycle" presStyleCnt="0">
        <dgm:presLayoutVars>
          <dgm:dir/>
          <dgm:resizeHandles val="exact"/>
        </dgm:presLayoutVars>
      </dgm:prSet>
      <dgm:spPr/>
    </dgm:pt>
    <dgm:pt modelId="{A2CE77E2-762C-46FF-B901-387D799C1714}" type="pres">
      <dgm:prSet presAssocID="{F75DE59A-A4B5-404B-BB92-33950888FA66}" presName="dummy" presStyleCnt="0"/>
      <dgm:spPr/>
    </dgm:pt>
    <dgm:pt modelId="{3C6EF3DC-9E7D-4179-8C21-5D8902660246}" type="pres">
      <dgm:prSet presAssocID="{F75DE59A-A4B5-404B-BB92-33950888FA66}" presName="node" presStyleLbl="revTx" presStyleIdx="0" presStyleCnt="4">
        <dgm:presLayoutVars>
          <dgm:bulletEnabled val="1"/>
        </dgm:presLayoutVars>
      </dgm:prSet>
      <dgm:spPr/>
    </dgm:pt>
    <dgm:pt modelId="{0A3FDCF0-3B0F-48A6-8B09-EF5B790A1698}" type="pres">
      <dgm:prSet presAssocID="{0B4F072F-67CE-4CE8-AED2-2997557B3833}" presName="sibTrans" presStyleLbl="node1" presStyleIdx="0" presStyleCnt="4"/>
      <dgm:spPr/>
    </dgm:pt>
    <dgm:pt modelId="{56C5E388-392B-4B88-BB2F-767E68C47EBE}" type="pres">
      <dgm:prSet presAssocID="{F5875942-B23C-49B0-B036-2FEDC485CC8F}" presName="dummy" presStyleCnt="0"/>
      <dgm:spPr/>
    </dgm:pt>
    <dgm:pt modelId="{AE011545-1A0F-4FE7-A1BE-3448642F6698}" type="pres">
      <dgm:prSet presAssocID="{F5875942-B23C-49B0-B036-2FEDC485CC8F}" presName="node" presStyleLbl="revTx" presStyleIdx="1" presStyleCnt="4">
        <dgm:presLayoutVars>
          <dgm:bulletEnabled val="1"/>
        </dgm:presLayoutVars>
      </dgm:prSet>
      <dgm:spPr/>
    </dgm:pt>
    <dgm:pt modelId="{3ED87300-81ED-45E1-944F-1C0CDBC218EA}" type="pres">
      <dgm:prSet presAssocID="{5C96E51A-378E-4F70-B2F2-453046D4621D}" presName="sibTrans" presStyleLbl="node1" presStyleIdx="1" presStyleCnt="4"/>
      <dgm:spPr/>
    </dgm:pt>
    <dgm:pt modelId="{34BB9CAE-BDDB-4D4E-9A39-A215A16E8B4E}" type="pres">
      <dgm:prSet presAssocID="{5AF2D253-AC17-4483-A4FE-D9001DAC8D1A}" presName="dummy" presStyleCnt="0"/>
      <dgm:spPr/>
    </dgm:pt>
    <dgm:pt modelId="{E1C2AFC9-ACBC-4471-AC42-ACDFF0A9AB6C}" type="pres">
      <dgm:prSet presAssocID="{5AF2D253-AC17-4483-A4FE-D9001DAC8D1A}" presName="node" presStyleLbl="revTx" presStyleIdx="2" presStyleCnt="4">
        <dgm:presLayoutVars>
          <dgm:bulletEnabled val="1"/>
        </dgm:presLayoutVars>
      </dgm:prSet>
      <dgm:spPr/>
    </dgm:pt>
    <dgm:pt modelId="{A0F4B605-B734-46C1-A750-1D8A02776477}" type="pres">
      <dgm:prSet presAssocID="{F15AAC31-B8C2-4B07-96DD-F96F40743E21}" presName="sibTrans" presStyleLbl="node1" presStyleIdx="2" presStyleCnt="4"/>
      <dgm:spPr/>
    </dgm:pt>
    <dgm:pt modelId="{4E908AAD-9506-4408-B240-C7221BAE2CCB}" type="pres">
      <dgm:prSet presAssocID="{82C9F97B-C927-43D4-8A8D-253A3D37327A}" presName="dummy" presStyleCnt="0"/>
      <dgm:spPr/>
    </dgm:pt>
    <dgm:pt modelId="{52D09041-92F6-4527-B308-F3B9B5726D66}" type="pres">
      <dgm:prSet presAssocID="{82C9F97B-C927-43D4-8A8D-253A3D37327A}" presName="node" presStyleLbl="revTx" presStyleIdx="3" presStyleCnt="4">
        <dgm:presLayoutVars>
          <dgm:bulletEnabled val="1"/>
        </dgm:presLayoutVars>
      </dgm:prSet>
      <dgm:spPr/>
    </dgm:pt>
    <dgm:pt modelId="{8E2CE5E5-55D9-4ABB-9EF7-F83A009873A8}" type="pres">
      <dgm:prSet presAssocID="{623A71EF-79ED-4705-9754-AE86104ED93A}" presName="sibTrans" presStyleLbl="node1" presStyleIdx="3" presStyleCnt="4"/>
      <dgm:spPr/>
    </dgm:pt>
  </dgm:ptLst>
  <dgm:cxnLst>
    <dgm:cxn modelId="{0B3D9108-8146-455B-80C4-DA45DAA5C8E4}" type="presOf" srcId="{0B1C2E4C-03C9-40C7-92F4-BE1F6A2B4092}" destId="{3BB719A9-29A6-47ED-99F5-A5D10909F0A4}" srcOrd="0" destOrd="0" presId="urn:microsoft.com/office/officeart/2005/8/layout/cycle1"/>
    <dgm:cxn modelId="{8FAD2D15-57F9-4759-823A-31182BFD51DE}" type="presOf" srcId="{F75DE59A-A4B5-404B-BB92-33950888FA66}" destId="{3C6EF3DC-9E7D-4179-8C21-5D8902660246}" srcOrd="0" destOrd="0" presId="urn:microsoft.com/office/officeart/2005/8/layout/cycle1"/>
    <dgm:cxn modelId="{F4E4C52D-E2C1-4AC4-909C-AE268B932A02}" type="presOf" srcId="{F5875942-B23C-49B0-B036-2FEDC485CC8F}" destId="{AE011545-1A0F-4FE7-A1BE-3448642F6698}" srcOrd="0" destOrd="0" presId="urn:microsoft.com/office/officeart/2005/8/layout/cycle1"/>
    <dgm:cxn modelId="{85944331-90C3-475C-B4A6-87020B08E056}" srcId="{0B1C2E4C-03C9-40C7-92F4-BE1F6A2B4092}" destId="{F75DE59A-A4B5-404B-BB92-33950888FA66}" srcOrd="0" destOrd="0" parTransId="{37EC0769-EF91-460E-A56C-9B0643107F26}" sibTransId="{0B4F072F-67CE-4CE8-AED2-2997557B3833}"/>
    <dgm:cxn modelId="{06F1015D-D555-46D8-9513-5A7422B046AC}" srcId="{0B1C2E4C-03C9-40C7-92F4-BE1F6A2B4092}" destId="{5AF2D253-AC17-4483-A4FE-D9001DAC8D1A}" srcOrd="2" destOrd="0" parTransId="{FDC4649F-90CA-4A72-A0DA-ACD71C590242}" sibTransId="{F15AAC31-B8C2-4B07-96DD-F96F40743E21}"/>
    <dgm:cxn modelId="{6DEA6B62-6321-4BDD-8BCB-63763013BF05}" srcId="{0B1C2E4C-03C9-40C7-92F4-BE1F6A2B4092}" destId="{F5875942-B23C-49B0-B036-2FEDC485CC8F}" srcOrd="1" destOrd="0" parTransId="{847B7262-BE55-483F-B44D-FE4CAFB08152}" sibTransId="{5C96E51A-378E-4F70-B2F2-453046D4621D}"/>
    <dgm:cxn modelId="{E6401250-769D-434E-A30B-B68A869DC502}" srcId="{0B1C2E4C-03C9-40C7-92F4-BE1F6A2B4092}" destId="{82C9F97B-C927-43D4-8A8D-253A3D37327A}" srcOrd="3" destOrd="0" parTransId="{51673EE7-4321-41EF-BD76-C5166A2E3F68}" sibTransId="{623A71EF-79ED-4705-9754-AE86104ED93A}"/>
    <dgm:cxn modelId="{B41CAA80-C9AC-4931-A9F1-5C708D4A6C3A}" type="presOf" srcId="{0B4F072F-67CE-4CE8-AED2-2997557B3833}" destId="{0A3FDCF0-3B0F-48A6-8B09-EF5B790A1698}" srcOrd="0" destOrd="0" presId="urn:microsoft.com/office/officeart/2005/8/layout/cycle1"/>
    <dgm:cxn modelId="{BEE3BF99-7E1F-4E3B-B449-051ECF863FBD}" type="presOf" srcId="{623A71EF-79ED-4705-9754-AE86104ED93A}" destId="{8E2CE5E5-55D9-4ABB-9EF7-F83A009873A8}" srcOrd="0" destOrd="0" presId="urn:microsoft.com/office/officeart/2005/8/layout/cycle1"/>
    <dgm:cxn modelId="{F02FF89B-6058-4228-ABD1-6CEAD3354B41}" type="presOf" srcId="{5AF2D253-AC17-4483-A4FE-D9001DAC8D1A}" destId="{E1C2AFC9-ACBC-4471-AC42-ACDFF0A9AB6C}" srcOrd="0" destOrd="0" presId="urn:microsoft.com/office/officeart/2005/8/layout/cycle1"/>
    <dgm:cxn modelId="{95B4319D-F3C0-4E6E-99C0-24BB8EA1E0E2}" type="presOf" srcId="{5C96E51A-378E-4F70-B2F2-453046D4621D}" destId="{3ED87300-81ED-45E1-944F-1C0CDBC218EA}" srcOrd="0" destOrd="0" presId="urn:microsoft.com/office/officeart/2005/8/layout/cycle1"/>
    <dgm:cxn modelId="{82497CEB-E586-431B-A035-9813AF72D5C0}" type="presOf" srcId="{F15AAC31-B8C2-4B07-96DD-F96F40743E21}" destId="{A0F4B605-B734-46C1-A750-1D8A02776477}" srcOrd="0" destOrd="0" presId="urn:microsoft.com/office/officeart/2005/8/layout/cycle1"/>
    <dgm:cxn modelId="{247D56F4-8F9A-4778-B002-1534A1FF3AF5}" type="presOf" srcId="{82C9F97B-C927-43D4-8A8D-253A3D37327A}" destId="{52D09041-92F6-4527-B308-F3B9B5726D66}" srcOrd="0" destOrd="0" presId="urn:microsoft.com/office/officeart/2005/8/layout/cycle1"/>
    <dgm:cxn modelId="{AA336A9F-71A6-4B21-9C43-3826A1E1891C}" type="presParOf" srcId="{3BB719A9-29A6-47ED-99F5-A5D10909F0A4}" destId="{A2CE77E2-762C-46FF-B901-387D799C1714}" srcOrd="0" destOrd="0" presId="urn:microsoft.com/office/officeart/2005/8/layout/cycle1"/>
    <dgm:cxn modelId="{BD24802A-C07C-4EC5-9911-06DF04A67260}" type="presParOf" srcId="{3BB719A9-29A6-47ED-99F5-A5D10909F0A4}" destId="{3C6EF3DC-9E7D-4179-8C21-5D8902660246}" srcOrd="1" destOrd="0" presId="urn:microsoft.com/office/officeart/2005/8/layout/cycle1"/>
    <dgm:cxn modelId="{F3F7CB89-2A4B-4B44-B469-891360CB013D}" type="presParOf" srcId="{3BB719A9-29A6-47ED-99F5-A5D10909F0A4}" destId="{0A3FDCF0-3B0F-48A6-8B09-EF5B790A1698}" srcOrd="2" destOrd="0" presId="urn:microsoft.com/office/officeart/2005/8/layout/cycle1"/>
    <dgm:cxn modelId="{EE569483-E477-42EC-8435-4B625C4C2A5C}" type="presParOf" srcId="{3BB719A9-29A6-47ED-99F5-A5D10909F0A4}" destId="{56C5E388-392B-4B88-BB2F-767E68C47EBE}" srcOrd="3" destOrd="0" presId="urn:microsoft.com/office/officeart/2005/8/layout/cycle1"/>
    <dgm:cxn modelId="{1215076E-57B9-4593-B4FF-E735032E48CE}" type="presParOf" srcId="{3BB719A9-29A6-47ED-99F5-A5D10909F0A4}" destId="{AE011545-1A0F-4FE7-A1BE-3448642F6698}" srcOrd="4" destOrd="0" presId="urn:microsoft.com/office/officeart/2005/8/layout/cycle1"/>
    <dgm:cxn modelId="{6ED466E8-76A0-4184-92DB-E4BA938838C8}" type="presParOf" srcId="{3BB719A9-29A6-47ED-99F5-A5D10909F0A4}" destId="{3ED87300-81ED-45E1-944F-1C0CDBC218EA}" srcOrd="5" destOrd="0" presId="urn:microsoft.com/office/officeart/2005/8/layout/cycle1"/>
    <dgm:cxn modelId="{3934A0FF-B0FF-4EF0-9923-0F4C8FE7C2B6}" type="presParOf" srcId="{3BB719A9-29A6-47ED-99F5-A5D10909F0A4}" destId="{34BB9CAE-BDDB-4D4E-9A39-A215A16E8B4E}" srcOrd="6" destOrd="0" presId="urn:microsoft.com/office/officeart/2005/8/layout/cycle1"/>
    <dgm:cxn modelId="{6DF677C1-3C56-4816-A8BE-B7C431F18684}" type="presParOf" srcId="{3BB719A9-29A6-47ED-99F5-A5D10909F0A4}" destId="{E1C2AFC9-ACBC-4471-AC42-ACDFF0A9AB6C}" srcOrd="7" destOrd="0" presId="urn:microsoft.com/office/officeart/2005/8/layout/cycle1"/>
    <dgm:cxn modelId="{AA10BA00-4A6C-4325-A42A-0547D51F4991}" type="presParOf" srcId="{3BB719A9-29A6-47ED-99F5-A5D10909F0A4}" destId="{A0F4B605-B734-46C1-A750-1D8A02776477}" srcOrd="8" destOrd="0" presId="urn:microsoft.com/office/officeart/2005/8/layout/cycle1"/>
    <dgm:cxn modelId="{69F5B751-4348-4C80-BBD3-19F3FBC4F20C}" type="presParOf" srcId="{3BB719A9-29A6-47ED-99F5-A5D10909F0A4}" destId="{4E908AAD-9506-4408-B240-C7221BAE2CCB}" srcOrd="9" destOrd="0" presId="urn:microsoft.com/office/officeart/2005/8/layout/cycle1"/>
    <dgm:cxn modelId="{8EB18CC8-A538-4AF2-9965-82E3EA2047AC}" type="presParOf" srcId="{3BB719A9-29A6-47ED-99F5-A5D10909F0A4}" destId="{52D09041-92F6-4527-B308-F3B9B5726D66}" srcOrd="10" destOrd="0" presId="urn:microsoft.com/office/officeart/2005/8/layout/cycle1"/>
    <dgm:cxn modelId="{B632D124-1E93-483F-93F7-F0932686B54A}" type="presParOf" srcId="{3BB719A9-29A6-47ED-99F5-A5D10909F0A4}" destId="{8E2CE5E5-55D9-4ABB-9EF7-F83A009873A8}" srcOrd="11"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1C2E4C-03C9-40C7-92F4-BE1F6A2B409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75DE59A-A4B5-404B-BB92-33950888FA66}">
      <dgm:prSet phldrT="[Text]"/>
      <dgm:spPr/>
      <dgm:t>
        <a:bodyPr/>
        <a:lstStyle/>
        <a:p>
          <a:r>
            <a:rPr lang="en-US" dirty="0"/>
            <a:t>Judgment</a:t>
          </a:r>
        </a:p>
      </dgm:t>
    </dgm:pt>
    <dgm:pt modelId="{37EC0769-EF91-460E-A56C-9B0643107F26}" type="parTrans" cxnId="{85944331-90C3-475C-B4A6-87020B08E056}">
      <dgm:prSet/>
      <dgm:spPr/>
      <dgm:t>
        <a:bodyPr/>
        <a:lstStyle/>
        <a:p>
          <a:endParaRPr lang="en-US"/>
        </a:p>
      </dgm:t>
    </dgm:pt>
    <dgm:pt modelId="{0B4F072F-67CE-4CE8-AED2-2997557B3833}" type="sibTrans" cxnId="{85944331-90C3-475C-B4A6-87020B08E056}">
      <dgm:prSet/>
      <dgm:spPr/>
      <dgm:t>
        <a:bodyPr/>
        <a:lstStyle/>
        <a:p>
          <a:endParaRPr lang="en-US"/>
        </a:p>
      </dgm:t>
    </dgm:pt>
    <dgm:pt modelId="{F5875942-B23C-49B0-B036-2FEDC485CC8F}">
      <dgm:prSet phldrT="[Text]"/>
      <dgm:spPr/>
      <dgm:t>
        <a:bodyPr/>
        <a:lstStyle/>
        <a:p>
          <a:r>
            <a:rPr lang="en-US" dirty="0"/>
            <a:t>Hope</a:t>
          </a:r>
        </a:p>
      </dgm:t>
    </dgm:pt>
    <dgm:pt modelId="{847B7262-BE55-483F-B44D-FE4CAFB08152}" type="parTrans" cxnId="{6DEA6B62-6321-4BDD-8BCB-63763013BF05}">
      <dgm:prSet/>
      <dgm:spPr/>
      <dgm:t>
        <a:bodyPr/>
        <a:lstStyle/>
        <a:p>
          <a:endParaRPr lang="en-US"/>
        </a:p>
      </dgm:t>
    </dgm:pt>
    <dgm:pt modelId="{5C96E51A-378E-4F70-B2F2-453046D4621D}" type="sibTrans" cxnId="{6DEA6B62-6321-4BDD-8BCB-63763013BF05}">
      <dgm:prSet/>
      <dgm:spPr/>
      <dgm:t>
        <a:bodyPr/>
        <a:lstStyle/>
        <a:p>
          <a:endParaRPr lang="en-US"/>
        </a:p>
      </dgm:t>
    </dgm:pt>
    <dgm:pt modelId="{5AF2D253-AC17-4483-A4FE-D9001DAC8D1A}">
      <dgm:prSet phldrT="[Text]"/>
      <dgm:spPr/>
      <dgm:t>
        <a:bodyPr/>
        <a:lstStyle/>
        <a:p>
          <a:r>
            <a:rPr lang="en-US" dirty="0"/>
            <a:t>Judgment</a:t>
          </a:r>
        </a:p>
      </dgm:t>
    </dgm:pt>
    <dgm:pt modelId="{FDC4649F-90CA-4A72-A0DA-ACD71C590242}" type="parTrans" cxnId="{06F1015D-D555-46D8-9513-5A7422B046AC}">
      <dgm:prSet/>
      <dgm:spPr/>
      <dgm:t>
        <a:bodyPr/>
        <a:lstStyle/>
        <a:p>
          <a:endParaRPr lang="en-US"/>
        </a:p>
      </dgm:t>
    </dgm:pt>
    <dgm:pt modelId="{F15AAC31-B8C2-4B07-96DD-F96F40743E21}" type="sibTrans" cxnId="{06F1015D-D555-46D8-9513-5A7422B046AC}">
      <dgm:prSet/>
      <dgm:spPr/>
      <dgm:t>
        <a:bodyPr/>
        <a:lstStyle/>
        <a:p>
          <a:endParaRPr lang="en-US"/>
        </a:p>
      </dgm:t>
    </dgm:pt>
    <dgm:pt modelId="{82C9F97B-C927-43D4-8A8D-253A3D37327A}">
      <dgm:prSet phldrT="[Text]"/>
      <dgm:spPr/>
      <dgm:t>
        <a:bodyPr/>
        <a:lstStyle/>
        <a:p>
          <a:r>
            <a:rPr lang="en-US" dirty="0"/>
            <a:t>Hope</a:t>
          </a:r>
        </a:p>
      </dgm:t>
    </dgm:pt>
    <dgm:pt modelId="{51673EE7-4321-41EF-BD76-C5166A2E3F68}" type="parTrans" cxnId="{E6401250-769D-434E-A30B-B68A869DC502}">
      <dgm:prSet/>
      <dgm:spPr/>
      <dgm:t>
        <a:bodyPr/>
        <a:lstStyle/>
        <a:p>
          <a:endParaRPr lang="en-US"/>
        </a:p>
      </dgm:t>
    </dgm:pt>
    <dgm:pt modelId="{623A71EF-79ED-4705-9754-AE86104ED93A}" type="sibTrans" cxnId="{E6401250-769D-434E-A30B-B68A869DC502}">
      <dgm:prSet/>
      <dgm:spPr/>
      <dgm:t>
        <a:bodyPr/>
        <a:lstStyle/>
        <a:p>
          <a:endParaRPr lang="en-US"/>
        </a:p>
      </dgm:t>
    </dgm:pt>
    <dgm:pt modelId="{3BB719A9-29A6-47ED-99F5-A5D10909F0A4}" type="pres">
      <dgm:prSet presAssocID="{0B1C2E4C-03C9-40C7-92F4-BE1F6A2B4092}" presName="cycle" presStyleCnt="0">
        <dgm:presLayoutVars>
          <dgm:dir/>
          <dgm:resizeHandles val="exact"/>
        </dgm:presLayoutVars>
      </dgm:prSet>
      <dgm:spPr/>
    </dgm:pt>
    <dgm:pt modelId="{A2CE77E2-762C-46FF-B901-387D799C1714}" type="pres">
      <dgm:prSet presAssocID="{F75DE59A-A4B5-404B-BB92-33950888FA66}" presName="dummy" presStyleCnt="0"/>
      <dgm:spPr/>
    </dgm:pt>
    <dgm:pt modelId="{3C6EF3DC-9E7D-4179-8C21-5D8902660246}" type="pres">
      <dgm:prSet presAssocID="{F75DE59A-A4B5-404B-BB92-33950888FA66}" presName="node" presStyleLbl="revTx" presStyleIdx="0" presStyleCnt="4">
        <dgm:presLayoutVars>
          <dgm:bulletEnabled val="1"/>
        </dgm:presLayoutVars>
      </dgm:prSet>
      <dgm:spPr/>
    </dgm:pt>
    <dgm:pt modelId="{0A3FDCF0-3B0F-48A6-8B09-EF5B790A1698}" type="pres">
      <dgm:prSet presAssocID="{0B4F072F-67CE-4CE8-AED2-2997557B3833}" presName="sibTrans" presStyleLbl="node1" presStyleIdx="0" presStyleCnt="4"/>
      <dgm:spPr/>
    </dgm:pt>
    <dgm:pt modelId="{56C5E388-392B-4B88-BB2F-767E68C47EBE}" type="pres">
      <dgm:prSet presAssocID="{F5875942-B23C-49B0-B036-2FEDC485CC8F}" presName="dummy" presStyleCnt="0"/>
      <dgm:spPr/>
    </dgm:pt>
    <dgm:pt modelId="{AE011545-1A0F-4FE7-A1BE-3448642F6698}" type="pres">
      <dgm:prSet presAssocID="{F5875942-B23C-49B0-B036-2FEDC485CC8F}" presName="node" presStyleLbl="revTx" presStyleIdx="1" presStyleCnt="4">
        <dgm:presLayoutVars>
          <dgm:bulletEnabled val="1"/>
        </dgm:presLayoutVars>
      </dgm:prSet>
      <dgm:spPr/>
    </dgm:pt>
    <dgm:pt modelId="{3ED87300-81ED-45E1-944F-1C0CDBC218EA}" type="pres">
      <dgm:prSet presAssocID="{5C96E51A-378E-4F70-B2F2-453046D4621D}" presName="sibTrans" presStyleLbl="node1" presStyleIdx="1" presStyleCnt="4"/>
      <dgm:spPr/>
    </dgm:pt>
    <dgm:pt modelId="{34BB9CAE-BDDB-4D4E-9A39-A215A16E8B4E}" type="pres">
      <dgm:prSet presAssocID="{5AF2D253-AC17-4483-A4FE-D9001DAC8D1A}" presName="dummy" presStyleCnt="0"/>
      <dgm:spPr/>
    </dgm:pt>
    <dgm:pt modelId="{E1C2AFC9-ACBC-4471-AC42-ACDFF0A9AB6C}" type="pres">
      <dgm:prSet presAssocID="{5AF2D253-AC17-4483-A4FE-D9001DAC8D1A}" presName="node" presStyleLbl="revTx" presStyleIdx="2" presStyleCnt="4">
        <dgm:presLayoutVars>
          <dgm:bulletEnabled val="1"/>
        </dgm:presLayoutVars>
      </dgm:prSet>
      <dgm:spPr/>
    </dgm:pt>
    <dgm:pt modelId="{A0F4B605-B734-46C1-A750-1D8A02776477}" type="pres">
      <dgm:prSet presAssocID="{F15AAC31-B8C2-4B07-96DD-F96F40743E21}" presName="sibTrans" presStyleLbl="node1" presStyleIdx="2" presStyleCnt="4"/>
      <dgm:spPr/>
    </dgm:pt>
    <dgm:pt modelId="{4E908AAD-9506-4408-B240-C7221BAE2CCB}" type="pres">
      <dgm:prSet presAssocID="{82C9F97B-C927-43D4-8A8D-253A3D37327A}" presName="dummy" presStyleCnt="0"/>
      <dgm:spPr/>
    </dgm:pt>
    <dgm:pt modelId="{52D09041-92F6-4527-B308-F3B9B5726D66}" type="pres">
      <dgm:prSet presAssocID="{82C9F97B-C927-43D4-8A8D-253A3D37327A}" presName="node" presStyleLbl="revTx" presStyleIdx="3" presStyleCnt="4">
        <dgm:presLayoutVars>
          <dgm:bulletEnabled val="1"/>
        </dgm:presLayoutVars>
      </dgm:prSet>
      <dgm:spPr/>
    </dgm:pt>
    <dgm:pt modelId="{8E2CE5E5-55D9-4ABB-9EF7-F83A009873A8}" type="pres">
      <dgm:prSet presAssocID="{623A71EF-79ED-4705-9754-AE86104ED93A}" presName="sibTrans" presStyleLbl="node1" presStyleIdx="3" presStyleCnt="4"/>
      <dgm:spPr/>
    </dgm:pt>
  </dgm:ptLst>
  <dgm:cxnLst>
    <dgm:cxn modelId="{85944331-90C3-475C-B4A6-87020B08E056}" srcId="{0B1C2E4C-03C9-40C7-92F4-BE1F6A2B4092}" destId="{F75DE59A-A4B5-404B-BB92-33950888FA66}" srcOrd="0" destOrd="0" parTransId="{37EC0769-EF91-460E-A56C-9B0643107F26}" sibTransId="{0B4F072F-67CE-4CE8-AED2-2997557B3833}"/>
    <dgm:cxn modelId="{06F1015D-D555-46D8-9513-5A7422B046AC}" srcId="{0B1C2E4C-03C9-40C7-92F4-BE1F6A2B4092}" destId="{5AF2D253-AC17-4483-A4FE-D9001DAC8D1A}" srcOrd="2" destOrd="0" parTransId="{FDC4649F-90CA-4A72-A0DA-ACD71C590242}" sibTransId="{F15AAC31-B8C2-4B07-96DD-F96F40743E21}"/>
    <dgm:cxn modelId="{6DEA6B62-6321-4BDD-8BCB-63763013BF05}" srcId="{0B1C2E4C-03C9-40C7-92F4-BE1F6A2B4092}" destId="{F5875942-B23C-49B0-B036-2FEDC485CC8F}" srcOrd="1" destOrd="0" parTransId="{847B7262-BE55-483F-B44D-FE4CAFB08152}" sibTransId="{5C96E51A-378E-4F70-B2F2-453046D4621D}"/>
    <dgm:cxn modelId="{C286254C-BCBD-43C4-AFD1-1D794773D107}" type="presOf" srcId="{5C96E51A-378E-4F70-B2F2-453046D4621D}" destId="{3ED87300-81ED-45E1-944F-1C0CDBC218EA}" srcOrd="0" destOrd="0" presId="urn:microsoft.com/office/officeart/2005/8/layout/cycle1"/>
    <dgm:cxn modelId="{E6401250-769D-434E-A30B-B68A869DC502}" srcId="{0B1C2E4C-03C9-40C7-92F4-BE1F6A2B4092}" destId="{82C9F97B-C927-43D4-8A8D-253A3D37327A}" srcOrd="3" destOrd="0" parTransId="{51673EE7-4321-41EF-BD76-C5166A2E3F68}" sibTransId="{623A71EF-79ED-4705-9754-AE86104ED93A}"/>
    <dgm:cxn modelId="{DC1CA87E-9D81-4E7E-BCCB-6D843BEBD300}" type="presOf" srcId="{F75DE59A-A4B5-404B-BB92-33950888FA66}" destId="{3C6EF3DC-9E7D-4179-8C21-5D8902660246}" srcOrd="0" destOrd="0" presId="urn:microsoft.com/office/officeart/2005/8/layout/cycle1"/>
    <dgm:cxn modelId="{08BC6387-E03C-4466-BFA5-66141110C3F9}" type="presOf" srcId="{82C9F97B-C927-43D4-8A8D-253A3D37327A}" destId="{52D09041-92F6-4527-B308-F3B9B5726D66}" srcOrd="0" destOrd="0" presId="urn:microsoft.com/office/officeart/2005/8/layout/cycle1"/>
    <dgm:cxn modelId="{06F2C48A-ACAE-4DFA-B4CF-E6A990DE2239}" type="presOf" srcId="{0B1C2E4C-03C9-40C7-92F4-BE1F6A2B4092}" destId="{3BB719A9-29A6-47ED-99F5-A5D10909F0A4}" srcOrd="0" destOrd="0" presId="urn:microsoft.com/office/officeart/2005/8/layout/cycle1"/>
    <dgm:cxn modelId="{F4AD3295-5CAC-4626-A198-CD62C08B0214}" type="presOf" srcId="{0B4F072F-67CE-4CE8-AED2-2997557B3833}" destId="{0A3FDCF0-3B0F-48A6-8B09-EF5B790A1698}" srcOrd="0" destOrd="0" presId="urn:microsoft.com/office/officeart/2005/8/layout/cycle1"/>
    <dgm:cxn modelId="{7CE70BA2-0FB6-45EE-BB8A-14494CC89E06}" type="presOf" srcId="{F15AAC31-B8C2-4B07-96DD-F96F40743E21}" destId="{A0F4B605-B734-46C1-A750-1D8A02776477}" srcOrd="0" destOrd="0" presId="urn:microsoft.com/office/officeart/2005/8/layout/cycle1"/>
    <dgm:cxn modelId="{E86DA2AE-3E80-42A3-8650-A162C45CACA8}" type="presOf" srcId="{F5875942-B23C-49B0-B036-2FEDC485CC8F}" destId="{AE011545-1A0F-4FE7-A1BE-3448642F6698}" srcOrd="0" destOrd="0" presId="urn:microsoft.com/office/officeart/2005/8/layout/cycle1"/>
    <dgm:cxn modelId="{13A3FBBD-2822-4AE4-9CA0-1CA0061801B7}" type="presOf" srcId="{5AF2D253-AC17-4483-A4FE-D9001DAC8D1A}" destId="{E1C2AFC9-ACBC-4471-AC42-ACDFF0A9AB6C}" srcOrd="0" destOrd="0" presId="urn:microsoft.com/office/officeart/2005/8/layout/cycle1"/>
    <dgm:cxn modelId="{93B3FFC0-E66F-4EF8-BA51-8CE2C518FEB0}" type="presOf" srcId="{623A71EF-79ED-4705-9754-AE86104ED93A}" destId="{8E2CE5E5-55D9-4ABB-9EF7-F83A009873A8}" srcOrd="0" destOrd="0" presId="urn:microsoft.com/office/officeart/2005/8/layout/cycle1"/>
    <dgm:cxn modelId="{8FE1D651-C0A9-4510-904F-AAC01A9851C8}" type="presParOf" srcId="{3BB719A9-29A6-47ED-99F5-A5D10909F0A4}" destId="{A2CE77E2-762C-46FF-B901-387D799C1714}" srcOrd="0" destOrd="0" presId="urn:microsoft.com/office/officeart/2005/8/layout/cycle1"/>
    <dgm:cxn modelId="{65EDFD6D-934E-45EF-AC7D-9680096AEE23}" type="presParOf" srcId="{3BB719A9-29A6-47ED-99F5-A5D10909F0A4}" destId="{3C6EF3DC-9E7D-4179-8C21-5D8902660246}" srcOrd="1" destOrd="0" presId="urn:microsoft.com/office/officeart/2005/8/layout/cycle1"/>
    <dgm:cxn modelId="{37C94CE7-B360-4681-B3B9-B9B3303644D2}" type="presParOf" srcId="{3BB719A9-29A6-47ED-99F5-A5D10909F0A4}" destId="{0A3FDCF0-3B0F-48A6-8B09-EF5B790A1698}" srcOrd="2" destOrd="0" presId="urn:microsoft.com/office/officeart/2005/8/layout/cycle1"/>
    <dgm:cxn modelId="{BD057D3A-148C-4F73-A1E4-B5B139850CA1}" type="presParOf" srcId="{3BB719A9-29A6-47ED-99F5-A5D10909F0A4}" destId="{56C5E388-392B-4B88-BB2F-767E68C47EBE}" srcOrd="3" destOrd="0" presId="urn:microsoft.com/office/officeart/2005/8/layout/cycle1"/>
    <dgm:cxn modelId="{47B4F647-3448-4739-8EBF-AB7068D48C28}" type="presParOf" srcId="{3BB719A9-29A6-47ED-99F5-A5D10909F0A4}" destId="{AE011545-1A0F-4FE7-A1BE-3448642F6698}" srcOrd="4" destOrd="0" presId="urn:microsoft.com/office/officeart/2005/8/layout/cycle1"/>
    <dgm:cxn modelId="{465576CC-6FF4-47CA-8FB0-23714B4281B7}" type="presParOf" srcId="{3BB719A9-29A6-47ED-99F5-A5D10909F0A4}" destId="{3ED87300-81ED-45E1-944F-1C0CDBC218EA}" srcOrd="5" destOrd="0" presId="urn:microsoft.com/office/officeart/2005/8/layout/cycle1"/>
    <dgm:cxn modelId="{166CF580-FE42-44C4-A4E3-652CE8FA27D9}" type="presParOf" srcId="{3BB719A9-29A6-47ED-99F5-A5D10909F0A4}" destId="{34BB9CAE-BDDB-4D4E-9A39-A215A16E8B4E}" srcOrd="6" destOrd="0" presId="urn:microsoft.com/office/officeart/2005/8/layout/cycle1"/>
    <dgm:cxn modelId="{DF85AEAB-DFB4-4A97-B1D7-1FF5BBAFA5A5}" type="presParOf" srcId="{3BB719A9-29A6-47ED-99F5-A5D10909F0A4}" destId="{E1C2AFC9-ACBC-4471-AC42-ACDFF0A9AB6C}" srcOrd="7" destOrd="0" presId="urn:microsoft.com/office/officeart/2005/8/layout/cycle1"/>
    <dgm:cxn modelId="{7AA4E2DD-4255-4CF0-A0E1-DA9E103FBDD7}" type="presParOf" srcId="{3BB719A9-29A6-47ED-99F5-A5D10909F0A4}" destId="{A0F4B605-B734-46C1-A750-1D8A02776477}" srcOrd="8" destOrd="0" presId="urn:microsoft.com/office/officeart/2005/8/layout/cycle1"/>
    <dgm:cxn modelId="{210F3E99-377E-43AE-801E-AA90CFADD375}" type="presParOf" srcId="{3BB719A9-29A6-47ED-99F5-A5D10909F0A4}" destId="{4E908AAD-9506-4408-B240-C7221BAE2CCB}" srcOrd="9" destOrd="0" presId="urn:microsoft.com/office/officeart/2005/8/layout/cycle1"/>
    <dgm:cxn modelId="{B1A3FD52-2853-45EE-9645-E809ACAD014E}" type="presParOf" srcId="{3BB719A9-29A6-47ED-99F5-A5D10909F0A4}" destId="{52D09041-92F6-4527-B308-F3B9B5726D66}" srcOrd="10" destOrd="0" presId="urn:microsoft.com/office/officeart/2005/8/layout/cycle1"/>
    <dgm:cxn modelId="{C00EDC8C-7FDB-40D0-A0C0-41E92A5AA4D9}" type="presParOf" srcId="{3BB719A9-29A6-47ED-99F5-A5D10909F0A4}" destId="{8E2CE5E5-55D9-4ABB-9EF7-F83A009873A8}" srcOrd="11" destOrd="0" presId="urn:microsoft.com/office/officeart/2005/8/layout/cycle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1C2E4C-03C9-40C7-92F4-BE1F6A2B409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75DE59A-A4B5-404B-BB92-33950888FA66}">
      <dgm:prSet phldrT="[Text]"/>
      <dgm:spPr/>
      <dgm:t>
        <a:bodyPr/>
        <a:lstStyle/>
        <a:p>
          <a:r>
            <a:rPr lang="en-US" dirty="0"/>
            <a:t>Judgment</a:t>
          </a:r>
        </a:p>
      </dgm:t>
    </dgm:pt>
    <dgm:pt modelId="{37EC0769-EF91-460E-A56C-9B0643107F26}" type="parTrans" cxnId="{85944331-90C3-475C-B4A6-87020B08E056}">
      <dgm:prSet/>
      <dgm:spPr/>
      <dgm:t>
        <a:bodyPr/>
        <a:lstStyle/>
        <a:p>
          <a:endParaRPr lang="en-US"/>
        </a:p>
      </dgm:t>
    </dgm:pt>
    <dgm:pt modelId="{0B4F072F-67CE-4CE8-AED2-2997557B3833}" type="sibTrans" cxnId="{85944331-90C3-475C-B4A6-87020B08E056}">
      <dgm:prSet/>
      <dgm:spPr/>
      <dgm:t>
        <a:bodyPr/>
        <a:lstStyle/>
        <a:p>
          <a:endParaRPr lang="en-US"/>
        </a:p>
      </dgm:t>
    </dgm:pt>
    <dgm:pt modelId="{F5875942-B23C-49B0-B036-2FEDC485CC8F}">
      <dgm:prSet phldrT="[Text]"/>
      <dgm:spPr/>
      <dgm:t>
        <a:bodyPr/>
        <a:lstStyle/>
        <a:p>
          <a:r>
            <a:rPr lang="en-US" dirty="0"/>
            <a:t>Hope</a:t>
          </a:r>
        </a:p>
      </dgm:t>
    </dgm:pt>
    <dgm:pt modelId="{847B7262-BE55-483F-B44D-FE4CAFB08152}" type="parTrans" cxnId="{6DEA6B62-6321-4BDD-8BCB-63763013BF05}">
      <dgm:prSet/>
      <dgm:spPr/>
      <dgm:t>
        <a:bodyPr/>
        <a:lstStyle/>
        <a:p>
          <a:endParaRPr lang="en-US"/>
        </a:p>
      </dgm:t>
    </dgm:pt>
    <dgm:pt modelId="{5C96E51A-378E-4F70-B2F2-453046D4621D}" type="sibTrans" cxnId="{6DEA6B62-6321-4BDD-8BCB-63763013BF05}">
      <dgm:prSet/>
      <dgm:spPr/>
      <dgm:t>
        <a:bodyPr/>
        <a:lstStyle/>
        <a:p>
          <a:endParaRPr lang="en-US"/>
        </a:p>
      </dgm:t>
    </dgm:pt>
    <dgm:pt modelId="{5AF2D253-AC17-4483-A4FE-D9001DAC8D1A}">
      <dgm:prSet phldrT="[Text]"/>
      <dgm:spPr/>
      <dgm:t>
        <a:bodyPr/>
        <a:lstStyle/>
        <a:p>
          <a:r>
            <a:rPr lang="en-US" dirty="0"/>
            <a:t>Judgment</a:t>
          </a:r>
        </a:p>
      </dgm:t>
    </dgm:pt>
    <dgm:pt modelId="{FDC4649F-90CA-4A72-A0DA-ACD71C590242}" type="parTrans" cxnId="{06F1015D-D555-46D8-9513-5A7422B046AC}">
      <dgm:prSet/>
      <dgm:spPr/>
      <dgm:t>
        <a:bodyPr/>
        <a:lstStyle/>
        <a:p>
          <a:endParaRPr lang="en-US"/>
        </a:p>
      </dgm:t>
    </dgm:pt>
    <dgm:pt modelId="{F15AAC31-B8C2-4B07-96DD-F96F40743E21}" type="sibTrans" cxnId="{06F1015D-D555-46D8-9513-5A7422B046AC}">
      <dgm:prSet/>
      <dgm:spPr/>
      <dgm:t>
        <a:bodyPr/>
        <a:lstStyle/>
        <a:p>
          <a:endParaRPr lang="en-US"/>
        </a:p>
      </dgm:t>
    </dgm:pt>
    <dgm:pt modelId="{82C9F97B-C927-43D4-8A8D-253A3D37327A}">
      <dgm:prSet phldrT="[Text]"/>
      <dgm:spPr/>
      <dgm:t>
        <a:bodyPr/>
        <a:lstStyle/>
        <a:p>
          <a:r>
            <a:rPr lang="en-US" dirty="0"/>
            <a:t>Hope</a:t>
          </a:r>
        </a:p>
      </dgm:t>
    </dgm:pt>
    <dgm:pt modelId="{51673EE7-4321-41EF-BD76-C5166A2E3F68}" type="parTrans" cxnId="{E6401250-769D-434E-A30B-B68A869DC502}">
      <dgm:prSet/>
      <dgm:spPr/>
      <dgm:t>
        <a:bodyPr/>
        <a:lstStyle/>
        <a:p>
          <a:endParaRPr lang="en-US"/>
        </a:p>
      </dgm:t>
    </dgm:pt>
    <dgm:pt modelId="{623A71EF-79ED-4705-9754-AE86104ED93A}" type="sibTrans" cxnId="{E6401250-769D-434E-A30B-B68A869DC502}">
      <dgm:prSet/>
      <dgm:spPr/>
      <dgm:t>
        <a:bodyPr/>
        <a:lstStyle/>
        <a:p>
          <a:endParaRPr lang="en-US"/>
        </a:p>
      </dgm:t>
    </dgm:pt>
    <dgm:pt modelId="{3BB719A9-29A6-47ED-99F5-A5D10909F0A4}" type="pres">
      <dgm:prSet presAssocID="{0B1C2E4C-03C9-40C7-92F4-BE1F6A2B4092}" presName="cycle" presStyleCnt="0">
        <dgm:presLayoutVars>
          <dgm:dir/>
          <dgm:resizeHandles val="exact"/>
        </dgm:presLayoutVars>
      </dgm:prSet>
      <dgm:spPr/>
    </dgm:pt>
    <dgm:pt modelId="{A2CE77E2-762C-46FF-B901-387D799C1714}" type="pres">
      <dgm:prSet presAssocID="{F75DE59A-A4B5-404B-BB92-33950888FA66}" presName="dummy" presStyleCnt="0"/>
      <dgm:spPr/>
    </dgm:pt>
    <dgm:pt modelId="{3C6EF3DC-9E7D-4179-8C21-5D8902660246}" type="pres">
      <dgm:prSet presAssocID="{F75DE59A-A4B5-404B-BB92-33950888FA66}" presName="node" presStyleLbl="revTx" presStyleIdx="0" presStyleCnt="4">
        <dgm:presLayoutVars>
          <dgm:bulletEnabled val="1"/>
        </dgm:presLayoutVars>
      </dgm:prSet>
      <dgm:spPr/>
    </dgm:pt>
    <dgm:pt modelId="{0A3FDCF0-3B0F-48A6-8B09-EF5B790A1698}" type="pres">
      <dgm:prSet presAssocID="{0B4F072F-67CE-4CE8-AED2-2997557B3833}" presName="sibTrans" presStyleLbl="node1" presStyleIdx="0" presStyleCnt="4"/>
      <dgm:spPr/>
    </dgm:pt>
    <dgm:pt modelId="{56C5E388-392B-4B88-BB2F-767E68C47EBE}" type="pres">
      <dgm:prSet presAssocID="{F5875942-B23C-49B0-B036-2FEDC485CC8F}" presName="dummy" presStyleCnt="0"/>
      <dgm:spPr/>
    </dgm:pt>
    <dgm:pt modelId="{AE011545-1A0F-4FE7-A1BE-3448642F6698}" type="pres">
      <dgm:prSet presAssocID="{F5875942-B23C-49B0-B036-2FEDC485CC8F}" presName="node" presStyleLbl="revTx" presStyleIdx="1" presStyleCnt="4">
        <dgm:presLayoutVars>
          <dgm:bulletEnabled val="1"/>
        </dgm:presLayoutVars>
      </dgm:prSet>
      <dgm:spPr/>
    </dgm:pt>
    <dgm:pt modelId="{3ED87300-81ED-45E1-944F-1C0CDBC218EA}" type="pres">
      <dgm:prSet presAssocID="{5C96E51A-378E-4F70-B2F2-453046D4621D}" presName="sibTrans" presStyleLbl="node1" presStyleIdx="1" presStyleCnt="4"/>
      <dgm:spPr/>
    </dgm:pt>
    <dgm:pt modelId="{34BB9CAE-BDDB-4D4E-9A39-A215A16E8B4E}" type="pres">
      <dgm:prSet presAssocID="{5AF2D253-AC17-4483-A4FE-D9001DAC8D1A}" presName="dummy" presStyleCnt="0"/>
      <dgm:spPr/>
    </dgm:pt>
    <dgm:pt modelId="{E1C2AFC9-ACBC-4471-AC42-ACDFF0A9AB6C}" type="pres">
      <dgm:prSet presAssocID="{5AF2D253-AC17-4483-A4FE-D9001DAC8D1A}" presName="node" presStyleLbl="revTx" presStyleIdx="2" presStyleCnt="4">
        <dgm:presLayoutVars>
          <dgm:bulletEnabled val="1"/>
        </dgm:presLayoutVars>
      </dgm:prSet>
      <dgm:spPr/>
    </dgm:pt>
    <dgm:pt modelId="{A0F4B605-B734-46C1-A750-1D8A02776477}" type="pres">
      <dgm:prSet presAssocID="{F15AAC31-B8C2-4B07-96DD-F96F40743E21}" presName="sibTrans" presStyleLbl="node1" presStyleIdx="2" presStyleCnt="4"/>
      <dgm:spPr/>
    </dgm:pt>
    <dgm:pt modelId="{4E908AAD-9506-4408-B240-C7221BAE2CCB}" type="pres">
      <dgm:prSet presAssocID="{82C9F97B-C927-43D4-8A8D-253A3D37327A}" presName="dummy" presStyleCnt="0"/>
      <dgm:spPr/>
    </dgm:pt>
    <dgm:pt modelId="{52D09041-92F6-4527-B308-F3B9B5726D66}" type="pres">
      <dgm:prSet presAssocID="{82C9F97B-C927-43D4-8A8D-253A3D37327A}" presName="node" presStyleLbl="revTx" presStyleIdx="3" presStyleCnt="4">
        <dgm:presLayoutVars>
          <dgm:bulletEnabled val="1"/>
        </dgm:presLayoutVars>
      </dgm:prSet>
      <dgm:spPr/>
    </dgm:pt>
    <dgm:pt modelId="{8E2CE5E5-55D9-4ABB-9EF7-F83A009873A8}" type="pres">
      <dgm:prSet presAssocID="{623A71EF-79ED-4705-9754-AE86104ED93A}" presName="sibTrans" presStyleLbl="node1" presStyleIdx="3" presStyleCnt="4"/>
      <dgm:spPr/>
    </dgm:pt>
  </dgm:ptLst>
  <dgm:cxnLst>
    <dgm:cxn modelId="{23B8020B-8347-4B31-ADCB-C1383085F25A}" type="presOf" srcId="{5AF2D253-AC17-4483-A4FE-D9001DAC8D1A}" destId="{E1C2AFC9-ACBC-4471-AC42-ACDFF0A9AB6C}" srcOrd="0" destOrd="0" presId="urn:microsoft.com/office/officeart/2005/8/layout/cycle1"/>
    <dgm:cxn modelId="{8B7BE51C-1C98-470D-AD1E-C5108F545F28}" type="presOf" srcId="{0B4F072F-67CE-4CE8-AED2-2997557B3833}" destId="{0A3FDCF0-3B0F-48A6-8B09-EF5B790A1698}" srcOrd="0" destOrd="0" presId="urn:microsoft.com/office/officeart/2005/8/layout/cycle1"/>
    <dgm:cxn modelId="{85944331-90C3-475C-B4A6-87020B08E056}" srcId="{0B1C2E4C-03C9-40C7-92F4-BE1F6A2B4092}" destId="{F75DE59A-A4B5-404B-BB92-33950888FA66}" srcOrd="0" destOrd="0" parTransId="{37EC0769-EF91-460E-A56C-9B0643107F26}" sibTransId="{0B4F072F-67CE-4CE8-AED2-2997557B3833}"/>
    <dgm:cxn modelId="{CAD6CD39-85F4-43C3-8BAD-D92EAAD8593A}" type="presOf" srcId="{F75DE59A-A4B5-404B-BB92-33950888FA66}" destId="{3C6EF3DC-9E7D-4179-8C21-5D8902660246}" srcOrd="0" destOrd="0" presId="urn:microsoft.com/office/officeart/2005/8/layout/cycle1"/>
    <dgm:cxn modelId="{06F1015D-D555-46D8-9513-5A7422B046AC}" srcId="{0B1C2E4C-03C9-40C7-92F4-BE1F6A2B4092}" destId="{5AF2D253-AC17-4483-A4FE-D9001DAC8D1A}" srcOrd="2" destOrd="0" parTransId="{FDC4649F-90CA-4A72-A0DA-ACD71C590242}" sibTransId="{F15AAC31-B8C2-4B07-96DD-F96F40743E21}"/>
    <dgm:cxn modelId="{6DEA6B62-6321-4BDD-8BCB-63763013BF05}" srcId="{0B1C2E4C-03C9-40C7-92F4-BE1F6A2B4092}" destId="{F5875942-B23C-49B0-B036-2FEDC485CC8F}" srcOrd="1" destOrd="0" parTransId="{847B7262-BE55-483F-B44D-FE4CAFB08152}" sibTransId="{5C96E51A-378E-4F70-B2F2-453046D4621D}"/>
    <dgm:cxn modelId="{E849DA45-0D8D-4105-8289-B5BEB88ADDAE}" type="presOf" srcId="{623A71EF-79ED-4705-9754-AE86104ED93A}" destId="{8E2CE5E5-55D9-4ABB-9EF7-F83A009873A8}" srcOrd="0" destOrd="0" presId="urn:microsoft.com/office/officeart/2005/8/layout/cycle1"/>
    <dgm:cxn modelId="{E6401250-769D-434E-A30B-B68A869DC502}" srcId="{0B1C2E4C-03C9-40C7-92F4-BE1F6A2B4092}" destId="{82C9F97B-C927-43D4-8A8D-253A3D37327A}" srcOrd="3" destOrd="0" parTransId="{51673EE7-4321-41EF-BD76-C5166A2E3F68}" sibTransId="{623A71EF-79ED-4705-9754-AE86104ED93A}"/>
    <dgm:cxn modelId="{8FC72B53-3499-404F-BB29-14AF4FC21335}" type="presOf" srcId="{0B1C2E4C-03C9-40C7-92F4-BE1F6A2B4092}" destId="{3BB719A9-29A6-47ED-99F5-A5D10909F0A4}" srcOrd="0" destOrd="0" presId="urn:microsoft.com/office/officeart/2005/8/layout/cycle1"/>
    <dgm:cxn modelId="{4987E18B-453B-497C-AB57-426A8FDBF911}" type="presOf" srcId="{5C96E51A-378E-4F70-B2F2-453046D4621D}" destId="{3ED87300-81ED-45E1-944F-1C0CDBC218EA}" srcOrd="0" destOrd="0" presId="urn:microsoft.com/office/officeart/2005/8/layout/cycle1"/>
    <dgm:cxn modelId="{05877FCF-B4C6-4E3B-A890-B9083311728D}" type="presOf" srcId="{F5875942-B23C-49B0-B036-2FEDC485CC8F}" destId="{AE011545-1A0F-4FE7-A1BE-3448642F6698}" srcOrd="0" destOrd="0" presId="urn:microsoft.com/office/officeart/2005/8/layout/cycle1"/>
    <dgm:cxn modelId="{6793A5E1-91EC-45D2-AA18-54602E16D9F1}" type="presOf" srcId="{82C9F97B-C927-43D4-8A8D-253A3D37327A}" destId="{52D09041-92F6-4527-B308-F3B9B5726D66}" srcOrd="0" destOrd="0" presId="urn:microsoft.com/office/officeart/2005/8/layout/cycle1"/>
    <dgm:cxn modelId="{FC7B5DEA-2D96-49E5-BDF1-44EC49F53537}" type="presOf" srcId="{F15AAC31-B8C2-4B07-96DD-F96F40743E21}" destId="{A0F4B605-B734-46C1-A750-1D8A02776477}" srcOrd="0" destOrd="0" presId="urn:microsoft.com/office/officeart/2005/8/layout/cycle1"/>
    <dgm:cxn modelId="{77490FA6-0A3D-461D-A777-6696ECBC06D9}" type="presParOf" srcId="{3BB719A9-29A6-47ED-99F5-A5D10909F0A4}" destId="{A2CE77E2-762C-46FF-B901-387D799C1714}" srcOrd="0" destOrd="0" presId="urn:microsoft.com/office/officeart/2005/8/layout/cycle1"/>
    <dgm:cxn modelId="{2A95DB41-578F-4CCA-BBC3-6018D65B9E4C}" type="presParOf" srcId="{3BB719A9-29A6-47ED-99F5-A5D10909F0A4}" destId="{3C6EF3DC-9E7D-4179-8C21-5D8902660246}" srcOrd="1" destOrd="0" presId="urn:microsoft.com/office/officeart/2005/8/layout/cycle1"/>
    <dgm:cxn modelId="{DB4F7081-5348-4568-86C5-766FABD21B8D}" type="presParOf" srcId="{3BB719A9-29A6-47ED-99F5-A5D10909F0A4}" destId="{0A3FDCF0-3B0F-48A6-8B09-EF5B790A1698}" srcOrd="2" destOrd="0" presId="urn:microsoft.com/office/officeart/2005/8/layout/cycle1"/>
    <dgm:cxn modelId="{95F6E576-D622-4412-949B-186DD369C291}" type="presParOf" srcId="{3BB719A9-29A6-47ED-99F5-A5D10909F0A4}" destId="{56C5E388-392B-4B88-BB2F-767E68C47EBE}" srcOrd="3" destOrd="0" presId="urn:microsoft.com/office/officeart/2005/8/layout/cycle1"/>
    <dgm:cxn modelId="{9724C8A1-677C-4773-A1B6-F787204AAB04}" type="presParOf" srcId="{3BB719A9-29A6-47ED-99F5-A5D10909F0A4}" destId="{AE011545-1A0F-4FE7-A1BE-3448642F6698}" srcOrd="4" destOrd="0" presId="urn:microsoft.com/office/officeart/2005/8/layout/cycle1"/>
    <dgm:cxn modelId="{9DEECE44-0DA3-4825-BEA4-219337C7F05A}" type="presParOf" srcId="{3BB719A9-29A6-47ED-99F5-A5D10909F0A4}" destId="{3ED87300-81ED-45E1-944F-1C0CDBC218EA}" srcOrd="5" destOrd="0" presId="urn:microsoft.com/office/officeart/2005/8/layout/cycle1"/>
    <dgm:cxn modelId="{69A40480-0207-47AC-B20A-6C016E0F6B66}" type="presParOf" srcId="{3BB719A9-29A6-47ED-99F5-A5D10909F0A4}" destId="{34BB9CAE-BDDB-4D4E-9A39-A215A16E8B4E}" srcOrd="6" destOrd="0" presId="urn:microsoft.com/office/officeart/2005/8/layout/cycle1"/>
    <dgm:cxn modelId="{23188F47-69C4-45B0-BF8E-49A77C0E7E14}" type="presParOf" srcId="{3BB719A9-29A6-47ED-99F5-A5D10909F0A4}" destId="{E1C2AFC9-ACBC-4471-AC42-ACDFF0A9AB6C}" srcOrd="7" destOrd="0" presId="urn:microsoft.com/office/officeart/2005/8/layout/cycle1"/>
    <dgm:cxn modelId="{FA0CE724-7293-420D-B0CF-8585E9E38DED}" type="presParOf" srcId="{3BB719A9-29A6-47ED-99F5-A5D10909F0A4}" destId="{A0F4B605-B734-46C1-A750-1D8A02776477}" srcOrd="8" destOrd="0" presId="urn:microsoft.com/office/officeart/2005/8/layout/cycle1"/>
    <dgm:cxn modelId="{85B306F5-3DBF-4EA8-BCB0-E05EA9B7209A}" type="presParOf" srcId="{3BB719A9-29A6-47ED-99F5-A5D10909F0A4}" destId="{4E908AAD-9506-4408-B240-C7221BAE2CCB}" srcOrd="9" destOrd="0" presId="urn:microsoft.com/office/officeart/2005/8/layout/cycle1"/>
    <dgm:cxn modelId="{FDBC583A-22D0-48BA-99B7-7F08201DDBE9}" type="presParOf" srcId="{3BB719A9-29A6-47ED-99F5-A5D10909F0A4}" destId="{52D09041-92F6-4527-B308-F3B9B5726D66}" srcOrd="10" destOrd="0" presId="urn:microsoft.com/office/officeart/2005/8/layout/cycle1"/>
    <dgm:cxn modelId="{120CF67D-D882-4E98-95FB-27EF29871B23}" type="presParOf" srcId="{3BB719A9-29A6-47ED-99F5-A5D10909F0A4}" destId="{8E2CE5E5-55D9-4ABB-9EF7-F83A009873A8}" srcOrd="11" destOrd="0" presId="urn:microsoft.com/office/officeart/2005/8/layout/cycle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1C2E4C-03C9-40C7-92F4-BE1F6A2B409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75DE59A-A4B5-404B-BB92-33950888FA66}">
      <dgm:prSet phldrT="[Text]"/>
      <dgm:spPr/>
      <dgm:t>
        <a:bodyPr/>
        <a:lstStyle/>
        <a:p>
          <a:r>
            <a:rPr lang="en-US" dirty="0"/>
            <a:t>Judgment</a:t>
          </a:r>
        </a:p>
      </dgm:t>
    </dgm:pt>
    <dgm:pt modelId="{37EC0769-EF91-460E-A56C-9B0643107F26}" type="parTrans" cxnId="{85944331-90C3-475C-B4A6-87020B08E056}">
      <dgm:prSet/>
      <dgm:spPr/>
      <dgm:t>
        <a:bodyPr/>
        <a:lstStyle/>
        <a:p>
          <a:endParaRPr lang="en-US"/>
        </a:p>
      </dgm:t>
    </dgm:pt>
    <dgm:pt modelId="{0B4F072F-67CE-4CE8-AED2-2997557B3833}" type="sibTrans" cxnId="{85944331-90C3-475C-B4A6-87020B08E056}">
      <dgm:prSet/>
      <dgm:spPr/>
      <dgm:t>
        <a:bodyPr/>
        <a:lstStyle/>
        <a:p>
          <a:endParaRPr lang="en-US"/>
        </a:p>
      </dgm:t>
    </dgm:pt>
    <dgm:pt modelId="{F5875942-B23C-49B0-B036-2FEDC485CC8F}">
      <dgm:prSet phldrT="[Text]"/>
      <dgm:spPr/>
      <dgm:t>
        <a:bodyPr/>
        <a:lstStyle/>
        <a:p>
          <a:r>
            <a:rPr lang="en-US" dirty="0"/>
            <a:t>Hope</a:t>
          </a:r>
        </a:p>
      </dgm:t>
    </dgm:pt>
    <dgm:pt modelId="{847B7262-BE55-483F-B44D-FE4CAFB08152}" type="parTrans" cxnId="{6DEA6B62-6321-4BDD-8BCB-63763013BF05}">
      <dgm:prSet/>
      <dgm:spPr/>
      <dgm:t>
        <a:bodyPr/>
        <a:lstStyle/>
        <a:p>
          <a:endParaRPr lang="en-US"/>
        </a:p>
      </dgm:t>
    </dgm:pt>
    <dgm:pt modelId="{5C96E51A-378E-4F70-B2F2-453046D4621D}" type="sibTrans" cxnId="{6DEA6B62-6321-4BDD-8BCB-63763013BF05}">
      <dgm:prSet/>
      <dgm:spPr/>
      <dgm:t>
        <a:bodyPr/>
        <a:lstStyle/>
        <a:p>
          <a:endParaRPr lang="en-US"/>
        </a:p>
      </dgm:t>
    </dgm:pt>
    <dgm:pt modelId="{5AF2D253-AC17-4483-A4FE-D9001DAC8D1A}">
      <dgm:prSet phldrT="[Text]"/>
      <dgm:spPr/>
      <dgm:t>
        <a:bodyPr/>
        <a:lstStyle/>
        <a:p>
          <a:r>
            <a:rPr lang="en-US" dirty="0"/>
            <a:t>Judgment</a:t>
          </a:r>
        </a:p>
      </dgm:t>
    </dgm:pt>
    <dgm:pt modelId="{FDC4649F-90CA-4A72-A0DA-ACD71C590242}" type="parTrans" cxnId="{06F1015D-D555-46D8-9513-5A7422B046AC}">
      <dgm:prSet/>
      <dgm:spPr/>
      <dgm:t>
        <a:bodyPr/>
        <a:lstStyle/>
        <a:p>
          <a:endParaRPr lang="en-US"/>
        </a:p>
      </dgm:t>
    </dgm:pt>
    <dgm:pt modelId="{F15AAC31-B8C2-4B07-96DD-F96F40743E21}" type="sibTrans" cxnId="{06F1015D-D555-46D8-9513-5A7422B046AC}">
      <dgm:prSet/>
      <dgm:spPr/>
      <dgm:t>
        <a:bodyPr/>
        <a:lstStyle/>
        <a:p>
          <a:endParaRPr lang="en-US"/>
        </a:p>
      </dgm:t>
    </dgm:pt>
    <dgm:pt modelId="{82C9F97B-C927-43D4-8A8D-253A3D37327A}">
      <dgm:prSet phldrT="[Text]"/>
      <dgm:spPr/>
      <dgm:t>
        <a:bodyPr/>
        <a:lstStyle/>
        <a:p>
          <a:r>
            <a:rPr lang="en-US" dirty="0"/>
            <a:t>Hope</a:t>
          </a:r>
        </a:p>
      </dgm:t>
    </dgm:pt>
    <dgm:pt modelId="{51673EE7-4321-41EF-BD76-C5166A2E3F68}" type="parTrans" cxnId="{E6401250-769D-434E-A30B-B68A869DC502}">
      <dgm:prSet/>
      <dgm:spPr/>
      <dgm:t>
        <a:bodyPr/>
        <a:lstStyle/>
        <a:p>
          <a:endParaRPr lang="en-US"/>
        </a:p>
      </dgm:t>
    </dgm:pt>
    <dgm:pt modelId="{623A71EF-79ED-4705-9754-AE86104ED93A}" type="sibTrans" cxnId="{E6401250-769D-434E-A30B-B68A869DC502}">
      <dgm:prSet/>
      <dgm:spPr/>
      <dgm:t>
        <a:bodyPr/>
        <a:lstStyle/>
        <a:p>
          <a:endParaRPr lang="en-US"/>
        </a:p>
      </dgm:t>
    </dgm:pt>
    <dgm:pt modelId="{3BB719A9-29A6-47ED-99F5-A5D10909F0A4}" type="pres">
      <dgm:prSet presAssocID="{0B1C2E4C-03C9-40C7-92F4-BE1F6A2B4092}" presName="cycle" presStyleCnt="0">
        <dgm:presLayoutVars>
          <dgm:dir/>
          <dgm:resizeHandles val="exact"/>
        </dgm:presLayoutVars>
      </dgm:prSet>
      <dgm:spPr/>
    </dgm:pt>
    <dgm:pt modelId="{A2CE77E2-762C-46FF-B901-387D799C1714}" type="pres">
      <dgm:prSet presAssocID="{F75DE59A-A4B5-404B-BB92-33950888FA66}" presName="dummy" presStyleCnt="0"/>
      <dgm:spPr/>
    </dgm:pt>
    <dgm:pt modelId="{3C6EF3DC-9E7D-4179-8C21-5D8902660246}" type="pres">
      <dgm:prSet presAssocID="{F75DE59A-A4B5-404B-BB92-33950888FA66}" presName="node" presStyleLbl="revTx" presStyleIdx="0" presStyleCnt="4">
        <dgm:presLayoutVars>
          <dgm:bulletEnabled val="1"/>
        </dgm:presLayoutVars>
      </dgm:prSet>
      <dgm:spPr/>
    </dgm:pt>
    <dgm:pt modelId="{0A3FDCF0-3B0F-48A6-8B09-EF5B790A1698}" type="pres">
      <dgm:prSet presAssocID="{0B4F072F-67CE-4CE8-AED2-2997557B3833}" presName="sibTrans" presStyleLbl="node1" presStyleIdx="0" presStyleCnt="4"/>
      <dgm:spPr/>
    </dgm:pt>
    <dgm:pt modelId="{56C5E388-392B-4B88-BB2F-767E68C47EBE}" type="pres">
      <dgm:prSet presAssocID="{F5875942-B23C-49B0-B036-2FEDC485CC8F}" presName="dummy" presStyleCnt="0"/>
      <dgm:spPr/>
    </dgm:pt>
    <dgm:pt modelId="{AE011545-1A0F-4FE7-A1BE-3448642F6698}" type="pres">
      <dgm:prSet presAssocID="{F5875942-B23C-49B0-B036-2FEDC485CC8F}" presName="node" presStyleLbl="revTx" presStyleIdx="1" presStyleCnt="4">
        <dgm:presLayoutVars>
          <dgm:bulletEnabled val="1"/>
        </dgm:presLayoutVars>
      </dgm:prSet>
      <dgm:spPr/>
    </dgm:pt>
    <dgm:pt modelId="{3ED87300-81ED-45E1-944F-1C0CDBC218EA}" type="pres">
      <dgm:prSet presAssocID="{5C96E51A-378E-4F70-B2F2-453046D4621D}" presName="sibTrans" presStyleLbl="node1" presStyleIdx="1" presStyleCnt="4"/>
      <dgm:spPr/>
    </dgm:pt>
    <dgm:pt modelId="{34BB9CAE-BDDB-4D4E-9A39-A215A16E8B4E}" type="pres">
      <dgm:prSet presAssocID="{5AF2D253-AC17-4483-A4FE-D9001DAC8D1A}" presName="dummy" presStyleCnt="0"/>
      <dgm:spPr/>
    </dgm:pt>
    <dgm:pt modelId="{E1C2AFC9-ACBC-4471-AC42-ACDFF0A9AB6C}" type="pres">
      <dgm:prSet presAssocID="{5AF2D253-AC17-4483-A4FE-D9001DAC8D1A}" presName="node" presStyleLbl="revTx" presStyleIdx="2" presStyleCnt="4">
        <dgm:presLayoutVars>
          <dgm:bulletEnabled val="1"/>
        </dgm:presLayoutVars>
      </dgm:prSet>
      <dgm:spPr/>
    </dgm:pt>
    <dgm:pt modelId="{A0F4B605-B734-46C1-A750-1D8A02776477}" type="pres">
      <dgm:prSet presAssocID="{F15AAC31-B8C2-4B07-96DD-F96F40743E21}" presName="sibTrans" presStyleLbl="node1" presStyleIdx="2" presStyleCnt="4"/>
      <dgm:spPr/>
    </dgm:pt>
    <dgm:pt modelId="{4E908AAD-9506-4408-B240-C7221BAE2CCB}" type="pres">
      <dgm:prSet presAssocID="{82C9F97B-C927-43D4-8A8D-253A3D37327A}" presName="dummy" presStyleCnt="0"/>
      <dgm:spPr/>
    </dgm:pt>
    <dgm:pt modelId="{52D09041-92F6-4527-B308-F3B9B5726D66}" type="pres">
      <dgm:prSet presAssocID="{82C9F97B-C927-43D4-8A8D-253A3D37327A}" presName="node" presStyleLbl="revTx" presStyleIdx="3" presStyleCnt="4">
        <dgm:presLayoutVars>
          <dgm:bulletEnabled val="1"/>
        </dgm:presLayoutVars>
      </dgm:prSet>
      <dgm:spPr/>
    </dgm:pt>
    <dgm:pt modelId="{8E2CE5E5-55D9-4ABB-9EF7-F83A009873A8}" type="pres">
      <dgm:prSet presAssocID="{623A71EF-79ED-4705-9754-AE86104ED93A}" presName="sibTrans" presStyleLbl="node1" presStyleIdx="3" presStyleCnt="4"/>
      <dgm:spPr/>
    </dgm:pt>
  </dgm:ptLst>
  <dgm:cxnLst>
    <dgm:cxn modelId="{85944331-90C3-475C-B4A6-87020B08E056}" srcId="{0B1C2E4C-03C9-40C7-92F4-BE1F6A2B4092}" destId="{F75DE59A-A4B5-404B-BB92-33950888FA66}" srcOrd="0" destOrd="0" parTransId="{37EC0769-EF91-460E-A56C-9B0643107F26}" sibTransId="{0B4F072F-67CE-4CE8-AED2-2997557B3833}"/>
    <dgm:cxn modelId="{06F1015D-D555-46D8-9513-5A7422B046AC}" srcId="{0B1C2E4C-03C9-40C7-92F4-BE1F6A2B4092}" destId="{5AF2D253-AC17-4483-A4FE-D9001DAC8D1A}" srcOrd="2" destOrd="0" parTransId="{FDC4649F-90CA-4A72-A0DA-ACD71C590242}" sibTransId="{F15AAC31-B8C2-4B07-96DD-F96F40743E21}"/>
    <dgm:cxn modelId="{6DEA6B62-6321-4BDD-8BCB-63763013BF05}" srcId="{0B1C2E4C-03C9-40C7-92F4-BE1F6A2B4092}" destId="{F5875942-B23C-49B0-B036-2FEDC485CC8F}" srcOrd="1" destOrd="0" parTransId="{847B7262-BE55-483F-B44D-FE4CAFB08152}" sibTransId="{5C96E51A-378E-4F70-B2F2-453046D4621D}"/>
    <dgm:cxn modelId="{7BE27964-A445-44F0-87F9-7CCC0A12CFF9}" type="presOf" srcId="{F15AAC31-B8C2-4B07-96DD-F96F40743E21}" destId="{A0F4B605-B734-46C1-A750-1D8A02776477}" srcOrd="0" destOrd="0" presId="urn:microsoft.com/office/officeart/2005/8/layout/cycle1"/>
    <dgm:cxn modelId="{FCDEAD65-1A61-45E4-AD16-88980BE27F49}" type="presOf" srcId="{0B4F072F-67CE-4CE8-AED2-2997557B3833}" destId="{0A3FDCF0-3B0F-48A6-8B09-EF5B790A1698}" srcOrd="0" destOrd="0" presId="urn:microsoft.com/office/officeart/2005/8/layout/cycle1"/>
    <dgm:cxn modelId="{E6401250-769D-434E-A30B-B68A869DC502}" srcId="{0B1C2E4C-03C9-40C7-92F4-BE1F6A2B4092}" destId="{82C9F97B-C927-43D4-8A8D-253A3D37327A}" srcOrd="3" destOrd="0" parTransId="{51673EE7-4321-41EF-BD76-C5166A2E3F68}" sibTransId="{623A71EF-79ED-4705-9754-AE86104ED93A}"/>
    <dgm:cxn modelId="{8FA6D397-28AA-49AB-A0A5-CF8ABD46F5CE}" type="presOf" srcId="{623A71EF-79ED-4705-9754-AE86104ED93A}" destId="{8E2CE5E5-55D9-4ABB-9EF7-F83A009873A8}" srcOrd="0" destOrd="0" presId="urn:microsoft.com/office/officeart/2005/8/layout/cycle1"/>
    <dgm:cxn modelId="{BFA2AF99-78D5-4928-BCD3-03CC9DCAC6AC}" type="presOf" srcId="{5C96E51A-378E-4F70-B2F2-453046D4621D}" destId="{3ED87300-81ED-45E1-944F-1C0CDBC218EA}" srcOrd="0" destOrd="0" presId="urn:microsoft.com/office/officeart/2005/8/layout/cycle1"/>
    <dgm:cxn modelId="{E279B3C9-4060-43F0-8AFE-F0F59503F868}" type="presOf" srcId="{0B1C2E4C-03C9-40C7-92F4-BE1F6A2B4092}" destId="{3BB719A9-29A6-47ED-99F5-A5D10909F0A4}" srcOrd="0" destOrd="0" presId="urn:microsoft.com/office/officeart/2005/8/layout/cycle1"/>
    <dgm:cxn modelId="{A82AC2CF-DE97-4B3F-A179-2E467CE67556}" type="presOf" srcId="{F5875942-B23C-49B0-B036-2FEDC485CC8F}" destId="{AE011545-1A0F-4FE7-A1BE-3448642F6698}" srcOrd="0" destOrd="0" presId="urn:microsoft.com/office/officeart/2005/8/layout/cycle1"/>
    <dgm:cxn modelId="{364423D8-07CD-4CA0-B850-A1A641865136}" type="presOf" srcId="{F75DE59A-A4B5-404B-BB92-33950888FA66}" destId="{3C6EF3DC-9E7D-4179-8C21-5D8902660246}" srcOrd="0" destOrd="0" presId="urn:microsoft.com/office/officeart/2005/8/layout/cycle1"/>
    <dgm:cxn modelId="{60EF53E3-0AF5-4205-9E79-40EBD82CFE76}" type="presOf" srcId="{5AF2D253-AC17-4483-A4FE-D9001DAC8D1A}" destId="{E1C2AFC9-ACBC-4471-AC42-ACDFF0A9AB6C}" srcOrd="0" destOrd="0" presId="urn:microsoft.com/office/officeart/2005/8/layout/cycle1"/>
    <dgm:cxn modelId="{01D7BFF2-1B45-4C24-8D81-984D47634948}" type="presOf" srcId="{82C9F97B-C927-43D4-8A8D-253A3D37327A}" destId="{52D09041-92F6-4527-B308-F3B9B5726D66}" srcOrd="0" destOrd="0" presId="urn:microsoft.com/office/officeart/2005/8/layout/cycle1"/>
    <dgm:cxn modelId="{829C3AFE-6656-4426-BB5D-7FF66814EA5C}" type="presParOf" srcId="{3BB719A9-29A6-47ED-99F5-A5D10909F0A4}" destId="{A2CE77E2-762C-46FF-B901-387D799C1714}" srcOrd="0" destOrd="0" presId="urn:microsoft.com/office/officeart/2005/8/layout/cycle1"/>
    <dgm:cxn modelId="{8008A966-DA9C-4D2C-980A-1611BF455966}" type="presParOf" srcId="{3BB719A9-29A6-47ED-99F5-A5D10909F0A4}" destId="{3C6EF3DC-9E7D-4179-8C21-5D8902660246}" srcOrd="1" destOrd="0" presId="urn:microsoft.com/office/officeart/2005/8/layout/cycle1"/>
    <dgm:cxn modelId="{0CDDAA63-F13A-4A7E-9FEB-0009A48ABB33}" type="presParOf" srcId="{3BB719A9-29A6-47ED-99F5-A5D10909F0A4}" destId="{0A3FDCF0-3B0F-48A6-8B09-EF5B790A1698}" srcOrd="2" destOrd="0" presId="urn:microsoft.com/office/officeart/2005/8/layout/cycle1"/>
    <dgm:cxn modelId="{61C32D0C-DF2F-4014-8C6F-AB04FD65B678}" type="presParOf" srcId="{3BB719A9-29A6-47ED-99F5-A5D10909F0A4}" destId="{56C5E388-392B-4B88-BB2F-767E68C47EBE}" srcOrd="3" destOrd="0" presId="urn:microsoft.com/office/officeart/2005/8/layout/cycle1"/>
    <dgm:cxn modelId="{AB7659BE-8CA4-4530-B69F-FDDF92BB3C91}" type="presParOf" srcId="{3BB719A9-29A6-47ED-99F5-A5D10909F0A4}" destId="{AE011545-1A0F-4FE7-A1BE-3448642F6698}" srcOrd="4" destOrd="0" presId="urn:microsoft.com/office/officeart/2005/8/layout/cycle1"/>
    <dgm:cxn modelId="{83AA9240-9143-4B0B-A9F6-F2E3E0374187}" type="presParOf" srcId="{3BB719A9-29A6-47ED-99F5-A5D10909F0A4}" destId="{3ED87300-81ED-45E1-944F-1C0CDBC218EA}" srcOrd="5" destOrd="0" presId="urn:microsoft.com/office/officeart/2005/8/layout/cycle1"/>
    <dgm:cxn modelId="{A7AAA522-6AE3-4C6B-81D9-7249F84191CC}" type="presParOf" srcId="{3BB719A9-29A6-47ED-99F5-A5D10909F0A4}" destId="{34BB9CAE-BDDB-4D4E-9A39-A215A16E8B4E}" srcOrd="6" destOrd="0" presId="urn:microsoft.com/office/officeart/2005/8/layout/cycle1"/>
    <dgm:cxn modelId="{FA8CF33F-4ED6-4D44-809C-24B710FA90E2}" type="presParOf" srcId="{3BB719A9-29A6-47ED-99F5-A5D10909F0A4}" destId="{E1C2AFC9-ACBC-4471-AC42-ACDFF0A9AB6C}" srcOrd="7" destOrd="0" presId="urn:microsoft.com/office/officeart/2005/8/layout/cycle1"/>
    <dgm:cxn modelId="{A63A5B86-C206-4D22-8A05-0D2AE75CC686}" type="presParOf" srcId="{3BB719A9-29A6-47ED-99F5-A5D10909F0A4}" destId="{A0F4B605-B734-46C1-A750-1D8A02776477}" srcOrd="8" destOrd="0" presId="urn:microsoft.com/office/officeart/2005/8/layout/cycle1"/>
    <dgm:cxn modelId="{A6A1331E-8ED1-4A2E-89EE-20B2B258474F}" type="presParOf" srcId="{3BB719A9-29A6-47ED-99F5-A5D10909F0A4}" destId="{4E908AAD-9506-4408-B240-C7221BAE2CCB}" srcOrd="9" destOrd="0" presId="urn:microsoft.com/office/officeart/2005/8/layout/cycle1"/>
    <dgm:cxn modelId="{2D3DB179-7182-4A51-B065-894EBA0B3EB8}" type="presParOf" srcId="{3BB719A9-29A6-47ED-99F5-A5D10909F0A4}" destId="{52D09041-92F6-4527-B308-F3B9B5726D66}" srcOrd="10" destOrd="0" presId="urn:microsoft.com/office/officeart/2005/8/layout/cycle1"/>
    <dgm:cxn modelId="{A6548562-5D54-4DE1-B3F0-D511081C0130}" type="presParOf" srcId="{3BB719A9-29A6-47ED-99F5-A5D10909F0A4}" destId="{8E2CE5E5-55D9-4ABB-9EF7-F83A009873A8}" srcOrd="11" destOrd="0" presId="urn:microsoft.com/office/officeart/2005/8/layout/cycle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1C2E4C-03C9-40C7-92F4-BE1F6A2B409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75DE59A-A4B5-404B-BB92-33950888FA66}">
      <dgm:prSet phldrT="[Text]"/>
      <dgm:spPr/>
      <dgm:t>
        <a:bodyPr/>
        <a:lstStyle/>
        <a:p>
          <a:r>
            <a:rPr lang="en-US" dirty="0"/>
            <a:t>Judgment</a:t>
          </a:r>
        </a:p>
      </dgm:t>
    </dgm:pt>
    <dgm:pt modelId="{37EC0769-EF91-460E-A56C-9B0643107F26}" type="parTrans" cxnId="{85944331-90C3-475C-B4A6-87020B08E056}">
      <dgm:prSet/>
      <dgm:spPr/>
      <dgm:t>
        <a:bodyPr/>
        <a:lstStyle/>
        <a:p>
          <a:endParaRPr lang="en-US"/>
        </a:p>
      </dgm:t>
    </dgm:pt>
    <dgm:pt modelId="{0B4F072F-67CE-4CE8-AED2-2997557B3833}" type="sibTrans" cxnId="{85944331-90C3-475C-B4A6-87020B08E056}">
      <dgm:prSet/>
      <dgm:spPr/>
      <dgm:t>
        <a:bodyPr/>
        <a:lstStyle/>
        <a:p>
          <a:endParaRPr lang="en-US"/>
        </a:p>
      </dgm:t>
    </dgm:pt>
    <dgm:pt modelId="{F5875942-B23C-49B0-B036-2FEDC485CC8F}">
      <dgm:prSet phldrT="[Text]"/>
      <dgm:spPr/>
      <dgm:t>
        <a:bodyPr/>
        <a:lstStyle/>
        <a:p>
          <a:r>
            <a:rPr lang="en-US" dirty="0"/>
            <a:t>Hope</a:t>
          </a:r>
        </a:p>
      </dgm:t>
    </dgm:pt>
    <dgm:pt modelId="{847B7262-BE55-483F-B44D-FE4CAFB08152}" type="parTrans" cxnId="{6DEA6B62-6321-4BDD-8BCB-63763013BF05}">
      <dgm:prSet/>
      <dgm:spPr/>
      <dgm:t>
        <a:bodyPr/>
        <a:lstStyle/>
        <a:p>
          <a:endParaRPr lang="en-US"/>
        </a:p>
      </dgm:t>
    </dgm:pt>
    <dgm:pt modelId="{5C96E51A-378E-4F70-B2F2-453046D4621D}" type="sibTrans" cxnId="{6DEA6B62-6321-4BDD-8BCB-63763013BF05}">
      <dgm:prSet/>
      <dgm:spPr/>
      <dgm:t>
        <a:bodyPr/>
        <a:lstStyle/>
        <a:p>
          <a:endParaRPr lang="en-US"/>
        </a:p>
      </dgm:t>
    </dgm:pt>
    <dgm:pt modelId="{5AF2D253-AC17-4483-A4FE-D9001DAC8D1A}">
      <dgm:prSet phldrT="[Text]"/>
      <dgm:spPr/>
      <dgm:t>
        <a:bodyPr/>
        <a:lstStyle/>
        <a:p>
          <a:r>
            <a:rPr lang="en-US" dirty="0"/>
            <a:t>Judgment</a:t>
          </a:r>
        </a:p>
      </dgm:t>
    </dgm:pt>
    <dgm:pt modelId="{FDC4649F-90CA-4A72-A0DA-ACD71C590242}" type="parTrans" cxnId="{06F1015D-D555-46D8-9513-5A7422B046AC}">
      <dgm:prSet/>
      <dgm:spPr/>
      <dgm:t>
        <a:bodyPr/>
        <a:lstStyle/>
        <a:p>
          <a:endParaRPr lang="en-US"/>
        </a:p>
      </dgm:t>
    </dgm:pt>
    <dgm:pt modelId="{F15AAC31-B8C2-4B07-96DD-F96F40743E21}" type="sibTrans" cxnId="{06F1015D-D555-46D8-9513-5A7422B046AC}">
      <dgm:prSet/>
      <dgm:spPr/>
      <dgm:t>
        <a:bodyPr/>
        <a:lstStyle/>
        <a:p>
          <a:endParaRPr lang="en-US"/>
        </a:p>
      </dgm:t>
    </dgm:pt>
    <dgm:pt modelId="{82C9F97B-C927-43D4-8A8D-253A3D37327A}">
      <dgm:prSet phldrT="[Text]"/>
      <dgm:spPr/>
      <dgm:t>
        <a:bodyPr/>
        <a:lstStyle/>
        <a:p>
          <a:r>
            <a:rPr lang="en-US" dirty="0"/>
            <a:t>Hope</a:t>
          </a:r>
        </a:p>
      </dgm:t>
    </dgm:pt>
    <dgm:pt modelId="{51673EE7-4321-41EF-BD76-C5166A2E3F68}" type="parTrans" cxnId="{E6401250-769D-434E-A30B-B68A869DC502}">
      <dgm:prSet/>
      <dgm:spPr/>
      <dgm:t>
        <a:bodyPr/>
        <a:lstStyle/>
        <a:p>
          <a:endParaRPr lang="en-US"/>
        </a:p>
      </dgm:t>
    </dgm:pt>
    <dgm:pt modelId="{623A71EF-79ED-4705-9754-AE86104ED93A}" type="sibTrans" cxnId="{E6401250-769D-434E-A30B-B68A869DC502}">
      <dgm:prSet/>
      <dgm:spPr/>
      <dgm:t>
        <a:bodyPr/>
        <a:lstStyle/>
        <a:p>
          <a:endParaRPr lang="en-US"/>
        </a:p>
      </dgm:t>
    </dgm:pt>
    <dgm:pt modelId="{3BB719A9-29A6-47ED-99F5-A5D10909F0A4}" type="pres">
      <dgm:prSet presAssocID="{0B1C2E4C-03C9-40C7-92F4-BE1F6A2B4092}" presName="cycle" presStyleCnt="0">
        <dgm:presLayoutVars>
          <dgm:dir/>
          <dgm:resizeHandles val="exact"/>
        </dgm:presLayoutVars>
      </dgm:prSet>
      <dgm:spPr/>
    </dgm:pt>
    <dgm:pt modelId="{A2CE77E2-762C-46FF-B901-387D799C1714}" type="pres">
      <dgm:prSet presAssocID="{F75DE59A-A4B5-404B-BB92-33950888FA66}" presName="dummy" presStyleCnt="0"/>
      <dgm:spPr/>
    </dgm:pt>
    <dgm:pt modelId="{3C6EF3DC-9E7D-4179-8C21-5D8902660246}" type="pres">
      <dgm:prSet presAssocID="{F75DE59A-A4B5-404B-BB92-33950888FA66}" presName="node" presStyleLbl="revTx" presStyleIdx="0" presStyleCnt="4">
        <dgm:presLayoutVars>
          <dgm:bulletEnabled val="1"/>
        </dgm:presLayoutVars>
      </dgm:prSet>
      <dgm:spPr/>
    </dgm:pt>
    <dgm:pt modelId="{0A3FDCF0-3B0F-48A6-8B09-EF5B790A1698}" type="pres">
      <dgm:prSet presAssocID="{0B4F072F-67CE-4CE8-AED2-2997557B3833}" presName="sibTrans" presStyleLbl="node1" presStyleIdx="0" presStyleCnt="4"/>
      <dgm:spPr/>
    </dgm:pt>
    <dgm:pt modelId="{56C5E388-392B-4B88-BB2F-767E68C47EBE}" type="pres">
      <dgm:prSet presAssocID="{F5875942-B23C-49B0-B036-2FEDC485CC8F}" presName="dummy" presStyleCnt="0"/>
      <dgm:spPr/>
    </dgm:pt>
    <dgm:pt modelId="{AE011545-1A0F-4FE7-A1BE-3448642F6698}" type="pres">
      <dgm:prSet presAssocID="{F5875942-B23C-49B0-B036-2FEDC485CC8F}" presName="node" presStyleLbl="revTx" presStyleIdx="1" presStyleCnt="4">
        <dgm:presLayoutVars>
          <dgm:bulletEnabled val="1"/>
        </dgm:presLayoutVars>
      </dgm:prSet>
      <dgm:spPr/>
    </dgm:pt>
    <dgm:pt modelId="{3ED87300-81ED-45E1-944F-1C0CDBC218EA}" type="pres">
      <dgm:prSet presAssocID="{5C96E51A-378E-4F70-B2F2-453046D4621D}" presName="sibTrans" presStyleLbl="node1" presStyleIdx="1" presStyleCnt="4"/>
      <dgm:spPr/>
    </dgm:pt>
    <dgm:pt modelId="{34BB9CAE-BDDB-4D4E-9A39-A215A16E8B4E}" type="pres">
      <dgm:prSet presAssocID="{5AF2D253-AC17-4483-A4FE-D9001DAC8D1A}" presName="dummy" presStyleCnt="0"/>
      <dgm:spPr/>
    </dgm:pt>
    <dgm:pt modelId="{E1C2AFC9-ACBC-4471-AC42-ACDFF0A9AB6C}" type="pres">
      <dgm:prSet presAssocID="{5AF2D253-AC17-4483-A4FE-D9001DAC8D1A}" presName="node" presStyleLbl="revTx" presStyleIdx="2" presStyleCnt="4">
        <dgm:presLayoutVars>
          <dgm:bulletEnabled val="1"/>
        </dgm:presLayoutVars>
      </dgm:prSet>
      <dgm:spPr/>
    </dgm:pt>
    <dgm:pt modelId="{A0F4B605-B734-46C1-A750-1D8A02776477}" type="pres">
      <dgm:prSet presAssocID="{F15AAC31-B8C2-4B07-96DD-F96F40743E21}" presName="sibTrans" presStyleLbl="node1" presStyleIdx="2" presStyleCnt="4"/>
      <dgm:spPr/>
    </dgm:pt>
    <dgm:pt modelId="{4E908AAD-9506-4408-B240-C7221BAE2CCB}" type="pres">
      <dgm:prSet presAssocID="{82C9F97B-C927-43D4-8A8D-253A3D37327A}" presName="dummy" presStyleCnt="0"/>
      <dgm:spPr/>
    </dgm:pt>
    <dgm:pt modelId="{52D09041-92F6-4527-B308-F3B9B5726D66}" type="pres">
      <dgm:prSet presAssocID="{82C9F97B-C927-43D4-8A8D-253A3D37327A}" presName="node" presStyleLbl="revTx" presStyleIdx="3" presStyleCnt="4">
        <dgm:presLayoutVars>
          <dgm:bulletEnabled val="1"/>
        </dgm:presLayoutVars>
      </dgm:prSet>
      <dgm:spPr/>
    </dgm:pt>
    <dgm:pt modelId="{8E2CE5E5-55D9-4ABB-9EF7-F83A009873A8}" type="pres">
      <dgm:prSet presAssocID="{623A71EF-79ED-4705-9754-AE86104ED93A}" presName="sibTrans" presStyleLbl="node1" presStyleIdx="3" presStyleCnt="4"/>
      <dgm:spPr/>
    </dgm:pt>
  </dgm:ptLst>
  <dgm:cxnLst>
    <dgm:cxn modelId="{844AD303-DE87-4E67-A674-7B2034249164}" type="presOf" srcId="{5AF2D253-AC17-4483-A4FE-D9001DAC8D1A}" destId="{E1C2AFC9-ACBC-4471-AC42-ACDFF0A9AB6C}" srcOrd="0" destOrd="0" presId="urn:microsoft.com/office/officeart/2005/8/layout/cycle1"/>
    <dgm:cxn modelId="{477C101B-CF1C-474D-9B8A-C41C8F72CB50}" type="presOf" srcId="{623A71EF-79ED-4705-9754-AE86104ED93A}" destId="{8E2CE5E5-55D9-4ABB-9EF7-F83A009873A8}" srcOrd="0" destOrd="0" presId="urn:microsoft.com/office/officeart/2005/8/layout/cycle1"/>
    <dgm:cxn modelId="{85944331-90C3-475C-B4A6-87020B08E056}" srcId="{0B1C2E4C-03C9-40C7-92F4-BE1F6A2B4092}" destId="{F75DE59A-A4B5-404B-BB92-33950888FA66}" srcOrd="0" destOrd="0" parTransId="{37EC0769-EF91-460E-A56C-9B0643107F26}" sibTransId="{0B4F072F-67CE-4CE8-AED2-2997557B3833}"/>
    <dgm:cxn modelId="{ED638C33-61D4-474D-A905-DFFC30913A05}" type="presOf" srcId="{0B4F072F-67CE-4CE8-AED2-2997557B3833}" destId="{0A3FDCF0-3B0F-48A6-8B09-EF5B790A1698}" srcOrd="0" destOrd="0" presId="urn:microsoft.com/office/officeart/2005/8/layout/cycle1"/>
    <dgm:cxn modelId="{60FB513C-DCE9-4489-BEA6-B3710E7CDFCC}" type="presOf" srcId="{0B1C2E4C-03C9-40C7-92F4-BE1F6A2B4092}" destId="{3BB719A9-29A6-47ED-99F5-A5D10909F0A4}" srcOrd="0" destOrd="0" presId="urn:microsoft.com/office/officeart/2005/8/layout/cycle1"/>
    <dgm:cxn modelId="{06F1015D-D555-46D8-9513-5A7422B046AC}" srcId="{0B1C2E4C-03C9-40C7-92F4-BE1F6A2B4092}" destId="{5AF2D253-AC17-4483-A4FE-D9001DAC8D1A}" srcOrd="2" destOrd="0" parTransId="{FDC4649F-90CA-4A72-A0DA-ACD71C590242}" sibTransId="{F15AAC31-B8C2-4B07-96DD-F96F40743E21}"/>
    <dgm:cxn modelId="{3AF8585E-966D-4EF0-9D55-5388186C9582}" type="presOf" srcId="{5C96E51A-378E-4F70-B2F2-453046D4621D}" destId="{3ED87300-81ED-45E1-944F-1C0CDBC218EA}" srcOrd="0" destOrd="0" presId="urn:microsoft.com/office/officeart/2005/8/layout/cycle1"/>
    <dgm:cxn modelId="{6DEA6B62-6321-4BDD-8BCB-63763013BF05}" srcId="{0B1C2E4C-03C9-40C7-92F4-BE1F6A2B4092}" destId="{F5875942-B23C-49B0-B036-2FEDC485CC8F}" srcOrd="1" destOrd="0" parTransId="{847B7262-BE55-483F-B44D-FE4CAFB08152}" sibTransId="{5C96E51A-378E-4F70-B2F2-453046D4621D}"/>
    <dgm:cxn modelId="{DF99F565-B2F0-41A2-B77D-A1064E5ED8A4}" type="presOf" srcId="{F75DE59A-A4B5-404B-BB92-33950888FA66}" destId="{3C6EF3DC-9E7D-4179-8C21-5D8902660246}" srcOrd="0" destOrd="0" presId="urn:microsoft.com/office/officeart/2005/8/layout/cycle1"/>
    <dgm:cxn modelId="{E6401250-769D-434E-A30B-B68A869DC502}" srcId="{0B1C2E4C-03C9-40C7-92F4-BE1F6A2B4092}" destId="{82C9F97B-C927-43D4-8A8D-253A3D37327A}" srcOrd="3" destOrd="0" parTransId="{51673EE7-4321-41EF-BD76-C5166A2E3F68}" sibTransId="{623A71EF-79ED-4705-9754-AE86104ED93A}"/>
    <dgm:cxn modelId="{AD0FC299-4798-4F49-A0B2-06C4070362C4}" type="presOf" srcId="{F5875942-B23C-49B0-B036-2FEDC485CC8F}" destId="{AE011545-1A0F-4FE7-A1BE-3448642F6698}" srcOrd="0" destOrd="0" presId="urn:microsoft.com/office/officeart/2005/8/layout/cycle1"/>
    <dgm:cxn modelId="{54B966BE-40B6-4A7D-9361-3E63BFC59801}" type="presOf" srcId="{82C9F97B-C927-43D4-8A8D-253A3D37327A}" destId="{52D09041-92F6-4527-B308-F3B9B5726D66}" srcOrd="0" destOrd="0" presId="urn:microsoft.com/office/officeart/2005/8/layout/cycle1"/>
    <dgm:cxn modelId="{08E00EEA-6BDB-4D6D-9251-4839576E2F28}" type="presOf" srcId="{F15AAC31-B8C2-4B07-96DD-F96F40743E21}" destId="{A0F4B605-B734-46C1-A750-1D8A02776477}" srcOrd="0" destOrd="0" presId="urn:microsoft.com/office/officeart/2005/8/layout/cycle1"/>
    <dgm:cxn modelId="{A769CFB9-27D1-44F5-8CC8-DFAF592A9ADF}" type="presParOf" srcId="{3BB719A9-29A6-47ED-99F5-A5D10909F0A4}" destId="{A2CE77E2-762C-46FF-B901-387D799C1714}" srcOrd="0" destOrd="0" presId="urn:microsoft.com/office/officeart/2005/8/layout/cycle1"/>
    <dgm:cxn modelId="{50DB3077-FB2B-4B79-B1D2-04390D0EC155}" type="presParOf" srcId="{3BB719A9-29A6-47ED-99F5-A5D10909F0A4}" destId="{3C6EF3DC-9E7D-4179-8C21-5D8902660246}" srcOrd="1" destOrd="0" presId="urn:microsoft.com/office/officeart/2005/8/layout/cycle1"/>
    <dgm:cxn modelId="{A4B1F64E-68F6-4FF5-B714-F237E12C8AA8}" type="presParOf" srcId="{3BB719A9-29A6-47ED-99F5-A5D10909F0A4}" destId="{0A3FDCF0-3B0F-48A6-8B09-EF5B790A1698}" srcOrd="2" destOrd="0" presId="urn:microsoft.com/office/officeart/2005/8/layout/cycle1"/>
    <dgm:cxn modelId="{7991F92F-018A-42C4-B796-D96A83FD721A}" type="presParOf" srcId="{3BB719A9-29A6-47ED-99F5-A5D10909F0A4}" destId="{56C5E388-392B-4B88-BB2F-767E68C47EBE}" srcOrd="3" destOrd="0" presId="urn:microsoft.com/office/officeart/2005/8/layout/cycle1"/>
    <dgm:cxn modelId="{57B87C95-F12D-4B2E-BBB6-D9D3A97CC7BD}" type="presParOf" srcId="{3BB719A9-29A6-47ED-99F5-A5D10909F0A4}" destId="{AE011545-1A0F-4FE7-A1BE-3448642F6698}" srcOrd="4" destOrd="0" presId="urn:microsoft.com/office/officeart/2005/8/layout/cycle1"/>
    <dgm:cxn modelId="{E8259BCC-DA0E-4FF9-8528-9DA72836B6E3}" type="presParOf" srcId="{3BB719A9-29A6-47ED-99F5-A5D10909F0A4}" destId="{3ED87300-81ED-45E1-944F-1C0CDBC218EA}" srcOrd="5" destOrd="0" presId="urn:microsoft.com/office/officeart/2005/8/layout/cycle1"/>
    <dgm:cxn modelId="{38630035-7AD0-4F10-B066-1408EFE50438}" type="presParOf" srcId="{3BB719A9-29A6-47ED-99F5-A5D10909F0A4}" destId="{34BB9CAE-BDDB-4D4E-9A39-A215A16E8B4E}" srcOrd="6" destOrd="0" presId="urn:microsoft.com/office/officeart/2005/8/layout/cycle1"/>
    <dgm:cxn modelId="{E7325714-246A-44F2-B6A0-116E277D8A34}" type="presParOf" srcId="{3BB719A9-29A6-47ED-99F5-A5D10909F0A4}" destId="{E1C2AFC9-ACBC-4471-AC42-ACDFF0A9AB6C}" srcOrd="7" destOrd="0" presId="urn:microsoft.com/office/officeart/2005/8/layout/cycle1"/>
    <dgm:cxn modelId="{033F89ED-F3BF-4254-B6B4-538CF94F49EA}" type="presParOf" srcId="{3BB719A9-29A6-47ED-99F5-A5D10909F0A4}" destId="{A0F4B605-B734-46C1-A750-1D8A02776477}" srcOrd="8" destOrd="0" presId="urn:microsoft.com/office/officeart/2005/8/layout/cycle1"/>
    <dgm:cxn modelId="{1B7AFC36-0C0C-48C1-8428-B0A146743828}" type="presParOf" srcId="{3BB719A9-29A6-47ED-99F5-A5D10909F0A4}" destId="{4E908AAD-9506-4408-B240-C7221BAE2CCB}" srcOrd="9" destOrd="0" presId="urn:microsoft.com/office/officeart/2005/8/layout/cycle1"/>
    <dgm:cxn modelId="{59F00F08-9D63-46DE-8907-16F79E038E47}" type="presParOf" srcId="{3BB719A9-29A6-47ED-99F5-A5D10909F0A4}" destId="{52D09041-92F6-4527-B308-F3B9B5726D66}" srcOrd="10" destOrd="0" presId="urn:microsoft.com/office/officeart/2005/8/layout/cycle1"/>
    <dgm:cxn modelId="{2B696BFA-D48D-4E39-BF9E-B49C3F25F3AE}" type="presParOf" srcId="{3BB719A9-29A6-47ED-99F5-A5D10909F0A4}" destId="{8E2CE5E5-55D9-4ABB-9EF7-F83A009873A8}" srcOrd="11" destOrd="0" presId="urn:microsoft.com/office/officeart/2005/8/layout/cycle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1C2E4C-03C9-40C7-92F4-BE1F6A2B409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75DE59A-A4B5-404B-BB92-33950888FA66}">
      <dgm:prSet phldrT="[Text]"/>
      <dgm:spPr/>
      <dgm:t>
        <a:bodyPr/>
        <a:lstStyle/>
        <a:p>
          <a:r>
            <a:rPr lang="en-US" dirty="0"/>
            <a:t>Judgment</a:t>
          </a:r>
        </a:p>
      </dgm:t>
    </dgm:pt>
    <dgm:pt modelId="{37EC0769-EF91-460E-A56C-9B0643107F26}" type="parTrans" cxnId="{85944331-90C3-475C-B4A6-87020B08E056}">
      <dgm:prSet/>
      <dgm:spPr/>
      <dgm:t>
        <a:bodyPr/>
        <a:lstStyle/>
        <a:p>
          <a:endParaRPr lang="en-US"/>
        </a:p>
      </dgm:t>
    </dgm:pt>
    <dgm:pt modelId="{0B4F072F-67CE-4CE8-AED2-2997557B3833}" type="sibTrans" cxnId="{85944331-90C3-475C-B4A6-87020B08E056}">
      <dgm:prSet/>
      <dgm:spPr/>
      <dgm:t>
        <a:bodyPr/>
        <a:lstStyle/>
        <a:p>
          <a:endParaRPr lang="en-US"/>
        </a:p>
      </dgm:t>
    </dgm:pt>
    <dgm:pt modelId="{F5875942-B23C-49B0-B036-2FEDC485CC8F}">
      <dgm:prSet phldrT="[Text]"/>
      <dgm:spPr/>
      <dgm:t>
        <a:bodyPr/>
        <a:lstStyle/>
        <a:p>
          <a:r>
            <a:rPr lang="en-US" dirty="0"/>
            <a:t>Hope</a:t>
          </a:r>
        </a:p>
      </dgm:t>
    </dgm:pt>
    <dgm:pt modelId="{847B7262-BE55-483F-B44D-FE4CAFB08152}" type="parTrans" cxnId="{6DEA6B62-6321-4BDD-8BCB-63763013BF05}">
      <dgm:prSet/>
      <dgm:spPr/>
      <dgm:t>
        <a:bodyPr/>
        <a:lstStyle/>
        <a:p>
          <a:endParaRPr lang="en-US"/>
        </a:p>
      </dgm:t>
    </dgm:pt>
    <dgm:pt modelId="{5C96E51A-378E-4F70-B2F2-453046D4621D}" type="sibTrans" cxnId="{6DEA6B62-6321-4BDD-8BCB-63763013BF05}">
      <dgm:prSet/>
      <dgm:spPr/>
      <dgm:t>
        <a:bodyPr/>
        <a:lstStyle/>
        <a:p>
          <a:endParaRPr lang="en-US"/>
        </a:p>
      </dgm:t>
    </dgm:pt>
    <dgm:pt modelId="{5AF2D253-AC17-4483-A4FE-D9001DAC8D1A}">
      <dgm:prSet phldrT="[Text]"/>
      <dgm:spPr/>
      <dgm:t>
        <a:bodyPr/>
        <a:lstStyle/>
        <a:p>
          <a:r>
            <a:rPr lang="en-US" dirty="0"/>
            <a:t>Judgment</a:t>
          </a:r>
        </a:p>
      </dgm:t>
    </dgm:pt>
    <dgm:pt modelId="{FDC4649F-90CA-4A72-A0DA-ACD71C590242}" type="parTrans" cxnId="{06F1015D-D555-46D8-9513-5A7422B046AC}">
      <dgm:prSet/>
      <dgm:spPr/>
      <dgm:t>
        <a:bodyPr/>
        <a:lstStyle/>
        <a:p>
          <a:endParaRPr lang="en-US"/>
        </a:p>
      </dgm:t>
    </dgm:pt>
    <dgm:pt modelId="{F15AAC31-B8C2-4B07-96DD-F96F40743E21}" type="sibTrans" cxnId="{06F1015D-D555-46D8-9513-5A7422B046AC}">
      <dgm:prSet/>
      <dgm:spPr/>
      <dgm:t>
        <a:bodyPr/>
        <a:lstStyle/>
        <a:p>
          <a:endParaRPr lang="en-US"/>
        </a:p>
      </dgm:t>
    </dgm:pt>
    <dgm:pt modelId="{82C9F97B-C927-43D4-8A8D-253A3D37327A}">
      <dgm:prSet phldrT="[Text]"/>
      <dgm:spPr/>
      <dgm:t>
        <a:bodyPr/>
        <a:lstStyle/>
        <a:p>
          <a:r>
            <a:rPr lang="en-US" dirty="0"/>
            <a:t>Hope</a:t>
          </a:r>
        </a:p>
      </dgm:t>
    </dgm:pt>
    <dgm:pt modelId="{51673EE7-4321-41EF-BD76-C5166A2E3F68}" type="parTrans" cxnId="{E6401250-769D-434E-A30B-B68A869DC502}">
      <dgm:prSet/>
      <dgm:spPr/>
      <dgm:t>
        <a:bodyPr/>
        <a:lstStyle/>
        <a:p>
          <a:endParaRPr lang="en-US"/>
        </a:p>
      </dgm:t>
    </dgm:pt>
    <dgm:pt modelId="{623A71EF-79ED-4705-9754-AE86104ED93A}" type="sibTrans" cxnId="{E6401250-769D-434E-A30B-B68A869DC502}">
      <dgm:prSet/>
      <dgm:spPr/>
      <dgm:t>
        <a:bodyPr/>
        <a:lstStyle/>
        <a:p>
          <a:endParaRPr lang="en-US"/>
        </a:p>
      </dgm:t>
    </dgm:pt>
    <dgm:pt modelId="{3BB719A9-29A6-47ED-99F5-A5D10909F0A4}" type="pres">
      <dgm:prSet presAssocID="{0B1C2E4C-03C9-40C7-92F4-BE1F6A2B4092}" presName="cycle" presStyleCnt="0">
        <dgm:presLayoutVars>
          <dgm:dir/>
          <dgm:resizeHandles val="exact"/>
        </dgm:presLayoutVars>
      </dgm:prSet>
      <dgm:spPr/>
    </dgm:pt>
    <dgm:pt modelId="{A2CE77E2-762C-46FF-B901-387D799C1714}" type="pres">
      <dgm:prSet presAssocID="{F75DE59A-A4B5-404B-BB92-33950888FA66}" presName="dummy" presStyleCnt="0"/>
      <dgm:spPr/>
    </dgm:pt>
    <dgm:pt modelId="{3C6EF3DC-9E7D-4179-8C21-5D8902660246}" type="pres">
      <dgm:prSet presAssocID="{F75DE59A-A4B5-404B-BB92-33950888FA66}" presName="node" presStyleLbl="revTx" presStyleIdx="0" presStyleCnt="4">
        <dgm:presLayoutVars>
          <dgm:bulletEnabled val="1"/>
        </dgm:presLayoutVars>
      </dgm:prSet>
      <dgm:spPr/>
    </dgm:pt>
    <dgm:pt modelId="{0A3FDCF0-3B0F-48A6-8B09-EF5B790A1698}" type="pres">
      <dgm:prSet presAssocID="{0B4F072F-67CE-4CE8-AED2-2997557B3833}" presName="sibTrans" presStyleLbl="node1" presStyleIdx="0" presStyleCnt="4"/>
      <dgm:spPr/>
    </dgm:pt>
    <dgm:pt modelId="{56C5E388-392B-4B88-BB2F-767E68C47EBE}" type="pres">
      <dgm:prSet presAssocID="{F5875942-B23C-49B0-B036-2FEDC485CC8F}" presName="dummy" presStyleCnt="0"/>
      <dgm:spPr/>
    </dgm:pt>
    <dgm:pt modelId="{AE011545-1A0F-4FE7-A1BE-3448642F6698}" type="pres">
      <dgm:prSet presAssocID="{F5875942-B23C-49B0-B036-2FEDC485CC8F}" presName="node" presStyleLbl="revTx" presStyleIdx="1" presStyleCnt="4">
        <dgm:presLayoutVars>
          <dgm:bulletEnabled val="1"/>
        </dgm:presLayoutVars>
      </dgm:prSet>
      <dgm:spPr/>
    </dgm:pt>
    <dgm:pt modelId="{3ED87300-81ED-45E1-944F-1C0CDBC218EA}" type="pres">
      <dgm:prSet presAssocID="{5C96E51A-378E-4F70-B2F2-453046D4621D}" presName="sibTrans" presStyleLbl="node1" presStyleIdx="1" presStyleCnt="4"/>
      <dgm:spPr/>
    </dgm:pt>
    <dgm:pt modelId="{34BB9CAE-BDDB-4D4E-9A39-A215A16E8B4E}" type="pres">
      <dgm:prSet presAssocID="{5AF2D253-AC17-4483-A4FE-D9001DAC8D1A}" presName="dummy" presStyleCnt="0"/>
      <dgm:spPr/>
    </dgm:pt>
    <dgm:pt modelId="{E1C2AFC9-ACBC-4471-AC42-ACDFF0A9AB6C}" type="pres">
      <dgm:prSet presAssocID="{5AF2D253-AC17-4483-A4FE-D9001DAC8D1A}" presName="node" presStyleLbl="revTx" presStyleIdx="2" presStyleCnt="4">
        <dgm:presLayoutVars>
          <dgm:bulletEnabled val="1"/>
        </dgm:presLayoutVars>
      </dgm:prSet>
      <dgm:spPr/>
    </dgm:pt>
    <dgm:pt modelId="{A0F4B605-B734-46C1-A750-1D8A02776477}" type="pres">
      <dgm:prSet presAssocID="{F15AAC31-B8C2-4B07-96DD-F96F40743E21}" presName="sibTrans" presStyleLbl="node1" presStyleIdx="2" presStyleCnt="4"/>
      <dgm:spPr/>
    </dgm:pt>
    <dgm:pt modelId="{4E908AAD-9506-4408-B240-C7221BAE2CCB}" type="pres">
      <dgm:prSet presAssocID="{82C9F97B-C927-43D4-8A8D-253A3D37327A}" presName="dummy" presStyleCnt="0"/>
      <dgm:spPr/>
    </dgm:pt>
    <dgm:pt modelId="{52D09041-92F6-4527-B308-F3B9B5726D66}" type="pres">
      <dgm:prSet presAssocID="{82C9F97B-C927-43D4-8A8D-253A3D37327A}" presName="node" presStyleLbl="revTx" presStyleIdx="3" presStyleCnt="4">
        <dgm:presLayoutVars>
          <dgm:bulletEnabled val="1"/>
        </dgm:presLayoutVars>
      </dgm:prSet>
      <dgm:spPr/>
    </dgm:pt>
    <dgm:pt modelId="{8E2CE5E5-55D9-4ABB-9EF7-F83A009873A8}" type="pres">
      <dgm:prSet presAssocID="{623A71EF-79ED-4705-9754-AE86104ED93A}" presName="sibTrans" presStyleLbl="node1" presStyleIdx="3" presStyleCnt="4"/>
      <dgm:spPr/>
    </dgm:pt>
  </dgm:ptLst>
  <dgm:cxnLst>
    <dgm:cxn modelId="{2A2B3E05-57B0-4236-90E8-3D3A7DA56B59}" type="presOf" srcId="{F75DE59A-A4B5-404B-BB92-33950888FA66}" destId="{3C6EF3DC-9E7D-4179-8C21-5D8902660246}" srcOrd="0" destOrd="0" presId="urn:microsoft.com/office/officeart/2005/8/layout/cycle1"/>
    <dgm:cxn modelId="{76E4482A-6B7A-43DC-B039-F8F840075EFF}" type="presOf" srcId="{F15AAC31-B8C2-4B07-96DD-F96F40743E21}" destId="{A0F4B605-B734-46C1-A750-1D8A02776477}" srcOrd="0" destOrd="0" presId="urn:microsoft.com/office/officeart/2005/8/layout/cycle1"/>
    <dgm:cxn modelId="{85944331-90C3-475C-B4A6-87020B08E056}" srcId="{0B1C2E4C-03C9-40C7-92F4-BE1F6A2B4092}" destId="{F75DE59A-A4B5-404B-BB92-33950888FA66}" srcOrd="0" destOrd="0" parTransId="{37EC0769-EF91-460E-A56C-9B0643107F26}" sibTransId="{0B4F072F-67CE-4CE8-AED2-2997557B3833}"/>
    <dgm:cxn modelId="{06F1015D-D555-46D8-9513-5A7422B046AC}" srcId="{0B1C2E4C-03C9-40C7-92F4-BE1F6A2B4092}" destId="{5AF2D253-AC17-4483-A4FE-D9001DAC8D1A}" srcOrd="2" destOrd="0" parTransId="{FDC4649F-90CA-4A72-A0DA-ACD71C590242}" sibTransId="{F15AAC31-B8C2-4B07-96DD-F96F40743E21}"/>
    <dgm:cxn modelId="{6DEA6B62-6321-4BDD-8BCB-63763013BF05}" srcId="{0B1C2E4C-03C9-40C7-92F4-BE1F6A2B4092}" destId="{F5875942-B23C-49B0-B036-2FEDC485CC8F}" srcOrd="1" destOrd="0" parTransId="{847B7262-BE55-483F-B44D-FE4CAFB08152}" sibTransId="{5C96E51A-378E-4F70-B2F2-453046D4621D}"/>
    <dgm:cxn modelId="{338CC068-109C-43AD-90CA-EC15CF0EF634}" type="presOf" srcId="{F5875942-B23C-49B0-B036-2FEDC485CC8F}" destId="{AE011545-1A0F-4FE7-A1BE-3448642F6698}" srcOrd="0" destOrd="0" presId="urn:microsoft.com/office/officeart/2005/8/layout/cycle1"/>
    <dgm:cxn modelId="{E6401250-769D-434E-A30B-B68A869DC502}" srcId="{0B1C2E4C-03C9-40C7-92F4-BE1F6A2B4092}" destId="{82C9F97B-C927-43D4-8A8D-253A3D37327A}" srcOrd="3" destOrd="0" parTransId="{51673EE7-4321-41EF-BD76-C5166A2E3F68}" sibTransId="{623A71EF-79ED-4705-9754-AE86104ED93A}"/>
    <dgm:cxn modelId="{79C15C57-89DE-40C4-912E-68298F4A3C47}" type="presOf" srcId="{0B1C2E4C-03C9-40C7-92F4-BE1F6A2B4092}" destId="{3BB719A9-29A6-47ED-99F5-A5D10909F0A4}" srcOrd="0" destOrd="0" presId="urn:microsoft.com/office/officeart/2005/8/layout/cycle1"/>
    <dgm:cxn modelId="{63D1898E-AA26-41F0-8559-49F9BD2988CA}" type="presOf" srcId="{82C9F97B-C927-43D4-8A8D-253A3D37327A}" destId="{52D09041-92F6-4527-B308-F3B9B5726D66}" srcOrd="0" destOrd="0" presId="urn:microsoft.com/office/officeart/2005/8/layout/cycle1"/>
    <dgm:cxn modelId="{23AFD193-5098-4F3D-AC01-33E3AA833ED6}" type="presOf" srcId="{5C96E51A-378E-4F70-B2F2-453046D4621D}" destId="{3ED87300-81ED-45E1-944F-1C0CDBC218EA}" srcOrd="0" destOrd="0" presId="urn:microsoft.com/office/officeart/2005/8/layout/cycle1"/>
    <dgm:cxn modelId="{35AEF7D5-3861-4119-87DB-13D40583C5D8}" type="presOf" srcId="{5AF2D253-AC17-4483-A4FE-D9001DAC8D1A}" destId="{E1C2AFC9-ACBC-4471-AC42-ACDFF0A9AB6C}" srcOrd="0" destOrd="0" presId="urn:microsoft.com/office/officeart/2005/8/layout/cycle1"/>
    <dgm:cxn modelId="{FDEE98E3-AF57-4A95-83F9-D292EB7001E1}" type="presOf" srcId="{0B4F072F-67CE-4CE8-AED2-2997557B3833}" destId="{0A3FDCF0-3B0F-48A6-8B09-EF5B790A1698}" srcOrd="0" destOrd="0" presId="urn:microsoft.com/office/officeart/2005/8/layout/cycle1"/>
    <dgm:cxn modelId="{59297FF8-7E4B-4219-81F8-17B0837E02EF}" type="presOf" srcId="{623A71EF-79ED-4705-9754-AE86104ED93A}" destId="{8E2CE5E5-55D9-4ABB-9EF7-F83A009873A8}" srcOrd="0" destOrd="0" presId="urn:microsoft.com/office/officeart/2005/8/layout/cycle1"/>
    <dgm:cxn modelId="{9D3F771B-824B-49F9-9079-E21D46521515}" type="presParOf" srcId="{3BB719A9-29A6-47ED-99F5-A5D10909F0A4}" destId="{A2CE77E2-762C-46FF-B901-387D799C1714}" srcOrd="0" destOrd="0" presId="urn:microsoft.com/office/officeart/2005/8/layout/cycle1"/>
    <dgm:cxn modelId="{30753CF6-283B-4E02-8C85-85B23F7CDCB9}" type="presParOf" srcId="{3BB719A9-29A6-47ED-99F5-A5D10909F0A4}" destId="{3C6EF3DC-9E7D-4179-8C21-5D8902660246}" srcOrd="1" destOrd="0" presId="urn:microsoft.com/office/officeart/2005/8/layout/cycle1"/>
    <dgm:cxn modelId="{E19C83E4-02B4-4224-99BF-B12F135767FC}" type="presParOf" srcId="{3BB719A9-29A6-47ED-99F5-A5D10909F0A4}" destId="{0A3FDCF0-3B0F-48A6-8B09-EF5B790A1698}" srcOrd="2" destOrd="0" presId="urn:microsoft.com/office/officeart/2005/8/layout/cycle1"/>
    <dgm:cxn modelId="{5BC5A29E-00E8-412C-A890-A41611367AF2}" type="presParOf" srcId="{3BB719A9-29A6-47ED-99F5-A5D10909F0A4}" destId="{56C5E388-392B-4B88-BB2F-767E68C47EBE}" srcOrd="3" destOrd="0" presId="urn:microsoft.com/office/officeart/2005/8/layout/cycle1"/>
    <dgm:cxn modelId="{211F26E5-D583-4040-92C0-10792F00AF74}" type="presParOf" srcId="{3BB719A9-29A6-47ED-99F5-A5D10909F0A4}" destId="{AE011545-1A0F-4FE7-A1BE-3448642F6698}" srcOrd="4" destOrd="0" presId="urn:microsoft.com/office/officeart/2005/8/layout/cycle1"/>
    <dgm:cxn modelId="{779DAE52-4D12-48BE-8A22-DCB5AACC3F44}" type="presParOf" srcId="{3BB719A9-29A6-47ED-99F5-A5D10909F0A4}" destId="{3ED87300-81ED-45E1-944F-1C0CDBC218EA}" srcOrd="5" destOrd="0" presId="urn:microsoft.com/office/officeart/2005/8/layout/cycle1"/>
    <dgm:cxn modelId="{F2F18777-0662-462B-88BE-A555A4264967}" type="presParOf" srcId="{3BB719A9-29A6-47ED-99F5-A5D10909F0A4}" destId="{34BB9CAE-BDDB-4D4E-9A39-A215A16E8B4E}" srcOrd="6" destOrd="0" presId="urn:microsoft.com/office/officeart/2005/8/layout/cycle1"/>
    <dgm:cxn modelId="{B664FC8E-059D-44F4-91A9-345486FD245B}" type="presParOf" srcId="{3BB719A9-29A6-47ED-99F5-A5D10909F0A4}" destId="{E1C2AFC9-ACBC-4471-AC42-ACDFF0A9AB6C}" srcOrd="7" destOrd="0" presId="urn:microsoft.com/office/officeart/2005/8/layout/cycle1"/>
    <dgm:cxn modelId="{F8C64982-0B51-42F6-8C33-4055FA0BC7BE}" type="presParOf" srcId="{3BB719A9-29A6-47ED-99F5-A5D10909F0A4}" destId="{A0F4B605-B734-46C1-A750-1D8A02776477}" srcOrd="8" destOrd="0" presId="urn:microsoft.com/office/officeart/2005/8/layout/cycle1"/>
    <dgm:cxn modelId="{9C0100BC-6985-4F15-99DF-A164194D140F}" type="presParOf" srcId="{3BB719A9-29A6-47ED-99F5-A5D10909F0A4}" destId="{4E908AAD-9506-4408-B240-C7221BAE2CCB}" srcOrd="9" destOrd="0" presId="urn:microsoft.com/office/officeart/2005/8/layout/cycle1"/>
    <dgm:cxn modelId="{455CB028-B0AE-4A9D-A288-F50DE9A0619F}" type="presParOf" srcId="{3BB719A9-29A6-47ED-99F5-A5D10909F0A4}" destId="{52D09041-92F6-4527-B308-F3B9B5726D66}" srcOrd="10" destOrd="0" presId="urn:microsoft.com/office/officeart/2005/8/layout/cycle1"/>
    <dgm:cxn modelId="{A007B93C-1AC0-4609-9955-EB2C2C5D3E65}" type="presParOf" srcId="{3BB719A9-29A6-47ED-99F5-A5D10909F0A4}" destId="{8E2CE5E5-55D9-4ABB-9EF7-F83A009873A8}" srcOrd="11" destOrd="0" presId="urn:microsoft.com/office/officeart/2005/8/layout/cycle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2E6363-B1C8-4514-ACD7-1A4BBFED8E9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DC00DB1-3FC0-4CD1-961D-F1B39BF8F580}">
      <dgm:prSet phldrT="[Text]"/>
      <dgm:spPr/>
      <dgm:t>
        <a:bodyPr/>
        <a:lstStyle/>
        <a:p>
          <a:r>
            <a:rPr lang="en-US" dirty="0"/>
            <a:t>Abrahamic Covenant</a:t>
          </a:r>
        </a:p>
      </dgm:t>
    </dgm:pt>
    <dgm:pt modelId="{37093F02-9944-422D-BC61-DFDAB21ECC03}" type="parTrans" cxnId="{C26223E8-47EB-4645-85A4-6E8ACA7E6605}">
      <dgm:prSet/>
      <dgm:spPr/>
      <dgm:t>
        <a:bodyPr/>
        <a:lstStyle/>
        <a:p>
          <a:endParaRPr lang="en-US"/>
        </a:p>
      </dgm:t>
    </dgm:pt>
    <dgm:pt modelId="{FD9F7751-909A-4D2B-9D1A-4C3B202CE547}" type="sibTrans" cxnId="{C26223E8-47EB-4645-85A4-6E8ACA7E6605}">
      <dgm:prSet/>
      <dgm:spPr/>
      <dgm:t>
        <a:bodyPr/>
        <a:lstStyle/>
        <a:p>
          <a:endParaRPr lang="en-US"/>
        </a:p>
      </dgm:t>
    </dgm:pt>
    <dgm:pt modelId="{15C005FA-87CE-430A-98CE-83E3EE05FB81}">
      <dgm:prSet phldrT="[Text]"/>
      <dgm:spPr/>
      <dgm:t>
        <a:bodyPr/>
        <a:lstStyle/>
        <a:p>
          <a:r>
            <a:rPr lang="en-US" dirty="0"/>
            <a:t>Unconditional, Everlasting</a:t>
          </a:r>
        </a:p>
      </dgm:t>
    </dgm:pt>
    <dgm:pt modelId="{CE3E230D-4DF4-4B7E-912C-C8E6D951E495}" type="parTrans" cxnId="{D95E2DC5-5A22-4C3D-B873-7F76AFDC3706}">
      <dgm:prSet/>
      <dgm:spPr/>
      <dgm:t>
        <a:bodyPr/>
        <a:lstStyle/>
        <a:p>
          <a:endParaRPr lang="en-US"/>
        </a:p>
      </dgm:t>
    </dgm:pt>
    <dgm:pt modelId="{CA2AC02D-3F32-4850-8C62-21B9878391C9}" type="sibTrans" cxnId="{D95E2DC5-5A22-4C3D-B873-7F76AFDC3706}">
      <dgm:prSet/>
      <dgm:spPr/>
      <dgm:t>
        <a:bodyPr/>
        <a:lstStyle/>
        <a:p>
          <a:endParaRPr lang="en-US"/>
        </a:p>
      </dgm:t>
    </dgm:pt>
    <dgm:pt modelId="{EB566713-0B32-45E6-82B7-23C3AE9A96C8}">
      <dgm:prSet phldrT="[Text]"/>
      <dgm:spPr/>
      <dgm:t>
        <a:bodyPr/>
        <a:lstStyle/>
        <a:p>
          <a:r>
            <a:rPr lang="en-US" dirty="0"/>
            <a:t>Land, Great Nation, Blessing</a:t>
          </a:r>
        </a:p>
      </dgm:t>
    </dgm:pt>
    <dgm:pt modelId="{63EE1730-5C81-4C85-A886-8D3E9EA652CC}" type="parTrans" cxnId="{5412BA92-4A64-4194-AAC1-4EAC59270C44}">
      <dgm:prSet/>
      <dgm:spPr/>
      <dgm:t>
        <a:bodyPr/>
        <a:lstStyle/>
        <a:p>
          <a:endParaRPr lang="en-US"/>
        </a:p>
      </dgm:t>
    </dgm:pt>
    <dgm:pt modelId="{E066CDEA-DEA3-44C5-BE1B-AAA7AE8F5A5B}" type="sibTrans" cxnId="{5412BA92-4A64-4194-AAC1-4EAC59270C44}">
      <dgm:prSet/>
      <dgm:spPr/>
      <dgm:t>
        <a:bodyPr/>
        <a:lstStyle/>
        <a:p>
          <a:endParaRPr lang="en-US"/>
        </a:p>
      </dgm:t>
    </dgm:pt>
    <dgm:pt modelId="{5772786E-AAED-44AA-9569-E11CC50AA4AC}">
      <dgm:prSet phldrT="[Text]"/>
      <dgm:spPr>
        <a:solidFill>
          <a:schemeClr val="accent2"/>
        </a:solidFill>
      </dgm:spPr>
      <dgm:t>
        <a:bodyPr/>
        <a:lstStyle/>
        <a:p>
          <a:r>
            <a:rPr lang="en-US" dirty="0"/>
            <a:t>Sinai Covenant</a:t>
          </a:r>
        </a:p>
      </dgm:t>
    </dgm:pt>
    <dgm:pt modelId="{8B1B4B0F-05C3-458E-9CB4-A16240466AC9}" type="parTrans" cxnId="{B5949ABB-2B7F-4838-ADE7-CD434292EEF5}">
      <dgm:prSet/>
      <dgm:spPr/>
      <dgm:t>
        <a:bodyPr/>
        <a:lstStyle/>
        <a:p>
          <a:endParaRPr lang="en-US"/>
        </a:p>
      </dgm:t>
    </dgm:pt>
    <dgm:pt modelId="{46C9E16B-4DB5-4700-9F81-139A76B88A3B}" type="sibTrans" cxnId="{B5949ABB-2B7F-4838-ADE7-CD434292EEF5}">
      <dgm:prSet/>
      <dgm:spPr/>
      <dgm:t>
        <a:bodyPr/>
        <a:lstStyle/>
        <a:p>
          <a:endParaRPr lang="en-US"/>
        </a:p>
      </dgm:t>
    </dgm:pt>
    <dgm:pt modelId="{ABC32C43-99C1-442E-8201-73518814E2E0}">
      <dgm:prSet phldrT="[Text]"/>
      <dgm:spPr>
        <a:solidFill>
          <a:schemeClr val="accent2">
            <a:lumMod val="60000"/>
            <a:lumOff val="40000"/>
            <a:alpha val="90000"/>
          </a:schemeClr>
        </a:solidFill>
      </dgm:spPr>
      <dgm:t>
        <a:bodyPr/>
        <a:lstStyle/>
        <a:p>
          <a:r>
            <a:rPr lang="en-US" dirty="0"/>
            <a:t>Conditional</a:t>
          </a:r>
        </a:p>
      </dgm:t>
    </dgm:pt>
    <dgm:pt modelId="{00F484D0-D38A-4C4A-BF11-A9102D91814A}" type="parTrans" cxnId="{39B56020-A860-4745-9B37-831D6FED2EAF}">
      <dgm:prSet/>
      <dgm:spPr/>
      <dgm:t>
        <a:bodyPr/>
        <a:lstStyle/>
        <a:p>
          <a:endParaRPr lang="en-US"/>
        </a:p>
      </dgm:t>
    </dgm:pt>
    <dgm:pt modelId="{6A7D209E-78A9-47B3-B879-302162B343DE}" type="sibTrans" cxnId="{39B56020-A860-4745-9B37-831D6FED2EAF}">
      <dgm:prSet/>
      <dgm:spPr/>
      <dgm:t>
        <a:bodyPr/>
        <a:lstStyle/>
        <a:p>
          <a:endParaRPr lang="en-US"/>
        </a:p>
      </dgm:t>
    </dgm:pt>
    <dgm:pt modelId="{0573EA4B-59C8-45C6-ACFC-2C5CCF0E549A}">
      <dgm:prSet phldrT="[Text]"/>
      <dgm:spPr>
        <a:solidFill>
          <a:schemeClr val="accent2">
            <a:lumMod val="60000"/>
            <a:lumOff val="40000"/>
            <a:alpha val="90000"/>
          </a:schemeClr>
        </a:solidFill>
      </dgm:spPr>
      <dgm:t>
        <a:bodyPr/>
        <a:lstStyle/>
        <a:p>
          <a:r>
            <a:rPr lang="en-US" dirty="0"/>
            <a:t>Blessing for obedience, cursing for disobedience</a:t>
          </a:r>
        </a:p>
      </dgm:t>
    </dgm:pt>
    <dgm:pt modelId="{A6CEDFB9-7F7D-4D7C-8E51-BE5E05FC8C22}" type="parTrans" cxnId="{AE46D50F-0C40-4AF6-B9C3-17F0EB54AAC8}">
      <dgm:prSet/>
      <dgm:spPr/>
      <dgm:t>
        <a:bodyPr/>
        <a:lstStyle/>
        <a:p>
          <a:endParaRPr lang="en-US"/>
        </a:p>
      </dgm:t>
    </dgm:pt>
    <dgm:pt modelId="{C9EE35D0-DAE1-41C5-A11F-9DD6A4F1B27F}" type="sibTrans" cxnId="{AE46D50F-0C40-4AF6-B9C3-17F0EB54AAC8}">
      <dgm:prSet/>
      <dgm:spPr/>
      <dgm:t>
        <a:bodyPr/>
        <a:lstStyle/>
        <a:p>
          <a:endParaRPr lang="en-US"/>
        </a:p>
      </dgm:t>
    </dgm:pt>
    <dgm:pt modelId="{46EA0570-9D9F-47F4-9505-D9883362E4FD}">
      <dgm:prSet phldrT="[Text]"/>
      <dgm:spPr/>
      <dgm:t>
        <a:bodyPr/>
        <a:lstStyle/>
        <a:p>
          <a:r>
            <a:rPr lang="en-US" dirty="0"/>
            <a:t>Davidic Covenant</a:t>
          </a:r>
        </a:p>
      </dgm:t>
    </dgm:pt>
    <dgm:pt modelId="{F1FBAC71-8958-4F8E-AC43-90925089D53A}" type="parTrans" cxnId="{AB70BF4B-79C3-47C8-B731-B0F26A6EB9E8}">
      <dgm:prSet/>
      <dgm:spPr/>
      <dgm:t>
        <a:bodyPr/>
        <a:lstStyle/>
        <a:p>
          <a:endParaRPr lang="en-US"/>
        </a:p>
      </dgm:t>
    </dgm:pt>
    <dgm:pt modelId="{37ADE74B-C2F0-4F5A-8674-AF62AFB490CE}" type="sibTrans" cxnId="{AB70BF4B-79C3-47C8-B731-B0F26A6EB9E8}">
      <dgm:prSet/>
      <dgm:spPr/>
      <dgm:t>
        <a:bodyPr/>
        <a:lstStyle/>
        <a:p>
          <a:endParaRPr lang="en-US"/>
        </a:p>
      </dgm:t>
    </dgm:pt>
    <dgm:pt modelId="{606CB089-E097-4FB5-A256-1A4F81FF3DD8}">
      <dgm:prSet phldrT="[Text]"/>
      <dgm:spPr/>
      <dgm:t>
        <a:bodyPr/>
        <a:lstStyle/>
        <a:p>
          <a:r>
            <a:rPr lang="en-US" dirty="0"/>
            <a:t>Unconditional</a:t>
          </a:r>
        </a:p>
      </dgm:t>
    </dgm:pt>
    <dgm:pt modelId="{4247D593-1033-4338-8BC4-B82B2D8A4150}" type="parTrans" cxnId="{CE91E4B8-15AD-4739-8A8A-C3C57146736B}">
      <dgm:prSet/>
      <dgm:spPr/>
      <dgm:t>
        <a:bodyPr/>
        <a:lstStyle/>
        <a:p>
          <a:endParaRPr lang="en-US"/>
        </a:p>
      </dgm:t>
    </dgm:pt>
    <dgm:pt modelId="{B2EBCFCE-A012-4718-A40C-146974D0DD36}" type="sibTrans" cxnId="{CE91E4B8-15AD-4739-8A8A-C3C57146736B}">
      <dgm:prSet/>
      <dgm:spPr/>
      <dgm:t>
        <a:bodyPr/>
        <a:lstStyle/>
        <a:p>
          <a:endParaRPr lang="en-US"/>
        </a:p>
      </dgm:t>
    </dgm:pt>
    <dgm:pt modelId="{0960387F-D985-4315-AD1B-DD1420110669}">
      <dgm:prSet phldrT="[Text]"/>
      <dgm:spPr/>
      <dgm:t>
        <a:bodyPr/>
        <a:lstStyle/>
        <a:p>
          <a:r>
            <a:rPr lang="en-US" dirty="0"/>
            <a:t>Everlasting dynasty for the house of David</a:t>
          </a:r>
        </a:p>
      </dgm:t>
    </dgm:pt>
    <dgm:pt modelId="{11B8CCD4-EFBD-4A3C-9E55-7BE2EA07B7DC}" type="parTrans" cxnId="{4875E7AD-C52D-419B-8D24-773AD7B41D4D}">
      <dgm:prSet/>
      <dgm:spPr/>
      <dgm:t>
        <a:bodyPr/>
        <a:lstStyle/>
        <a:p>
          <a:endParaRPr lang="en-US"/>
        </a:p>
      </dgm:t>
    </dgm:pt>
    <dgm:pt modelId="{304C499D-1542-491B-B98F-7FA2CB9694AF}" type="sibTrans" cxnId="{4875E7AD-C52D-419B-8D24-773AD7B41D4D}">
      <dgm:prSet/>
      <dgm:spPr/>
      <dgm:t>
        <a:bodyPr/>
        <a:lstStyle/>
        <a:p>
          <a:endParaRPr lang="en-US"/>
        </a:p>
      </dgm:t>
    </dgm:pt>
    <dgm:pt modelId="{0108E5BE-E8B7-4157-B761-4F88663D3EA1}">
      <dgm:prSet phldrT="[Text]"/>
      <dgm:spPr/>
      <dgm:t>
        <a:bodyPr/>
        <a:lstStyle/>
        <a:p>
          <a:r>
            <a:rPr lang="en-US" dirty="0"/>
            <a:t>New Covenant</a:t>
          </a:r>
        </a:p>
      </dgm:t>
    </dgm:pt>
    <dgm:pt modelId="{711D0E9F-593C-44B3-AA83-D8E47B530667}" type="parTrans" cxnId="{04B836CB-B4ED-4566-BB11-E2D7BDED50F7}">
      <dgm:prSet/>
      <dgm:spPr/>
      <dgm:t>
        <a:bodyPr/>
        <a:lstStyle/>
        <a:p>
          <a:endParaRPr lang="en-US"/>
        </a:p>
      </dgm:t>
    </dgm:pt>
    <dgm:pt modelId="{5D087373-EDA2-4222-8C61-E5713864275A}" type="sibTrans" cxnId="{04B836CB-B4ED-4566-BB11-E2D7BDED50F7}">
      <dgm:prSet/>
      <dgm:spPr/>
      <dgm:t>
        <a:bodyPr/>
        <a:lstStyle/>
        <a:p>
          <a:endParaRPr lang="en-US"/>
        </a:p>
      </dgm:t>
    </dgm:pt>
    <dgm:pt modelId="{2F2930AB-B651-4AB2-8FFC-64EA8A95EDF5}">
      <dgm:prSet phldrT="[Text]"/>
      <dgm:spPr/>
      <dgm:t>
        <a:bodyPr/>
        <a:lstStyle/>
        <a:p>
          <a:r>
            <a:rPr lang="en-US" dirty="0"/>
            <a:t>Unconditional</a:t>
          </a:r>
        </a:p>
      </dgm:t>
    </dgm:pt>
    <dgm:pt modelId="{F9041F24-5DF4-488E-A666-44BBE4D6C96A}" type="parTrans" cxnId="{A2B62608-2BE6-440F-B468-8C751E84D747}">
      <dgm:prSet/>
      <dgm:spPr/>
      <dgm:t>
        <a:bodyPr/>
        <a:lstStyle/>
        <a:p>
          <a:endParaRPr lang="en-US"/>
        </a:p>
      </dgm:t>
    </dgm:pt>
    <dgm:pt modelId="{92BE2E86-56DA-43BA-827B-B160FAFED5EC}" type="sibTrans" cxnId="{A2B62608-2BE6-440F-B468-8C751E84D747}">
      <dgm:prSet/>
      <dgm:spPr/>
      <dgm:t>
        <a:bodyPr/>
        <a:lstStyle/>
        <a:p>
          <a:endParaRPr lang="en-US"/>
        </a:p>
      </dgm:t>
    </dgm:pt>
    <dgm:pt modelId="{2E58AD96-730E-4260-9022-DF4D0EC4C15E}">
      <dgm:prSet phldrT="[Text]"/>
      <dgm:spPr/>
      <dgm:t>
        <a:bodyPr/>
        <a:lstStyle/>
        <a:p>
          <a:r>
            <a:rPr lang="en-US" dirty="0"/>
            <a:t>Forgiveness, new birth, pouring out of the Spirit</a:t>
          </a:r>
        </a:p>
      </dgm:t>
    </dgm:pt>
    <dgm:pt modelId="{E6FFF21A-5533-4142-AE65-C5D6FE411215}" type="parTrans" cxnId="{C30EF244-54B6-4187-8895-38C12D173283}">
      <dgm:prSet/>
      <dgm:spPr/>
      <dgm:t>
        <a:bodyPr/>
        <a:lstStyle/>
        <a:p>
          <a:endParaRPr lang="en-US"/>
        </a:p>
      </dgm:t>
    </dgm:pt>
    <dgm:pt modelId="{C0E76BEB-65FF-4FA8-9905-D36F201A0B10}" type="sibTrans" cxnId="{C30EF244-54B6-4187-8895-38C12D173283}">
      <dgm:prSet/>
      <dgm:spPr/>
      <dgm:t>
        <a:bodyPr/>
        <a:lstStyle/>
        <a:p>
          <a:endParaRPr lang="en-US"/>
        </a:p>
      </dgm:t>
    </dgm:pt>
    <dgm:pt modelId="{8907F77F-4B23-4D90-9901-64C2E68A7083}" type="pres">
      <dgm:prSet presAssocID="{1E2E6363-B1C8-4514-ACD7-1A4BBFED8E94}" presName="Name0" presStyleCnt="0">
        <dgm:presLayoutVars>
          <dgm:dir/>
          <dgm:animLvl val="lvl"/>
          <dgm:resizeHandles val="exact"/>
        </dgm:presLayoutVars>
      </dgm:prSet>
      <dgm:spPr/>
    </dgm:pt>
    <dgm:pt modelId="{4B70AE98-04EE-4726-9C72-579607FF7A4B}" type="pres">
      <dgm:prSet presAssocID="{2DC00DB1-3FC0-4CD1-961D-F1B39BF8F580}" presName="linNode" presStyleCnt="0"/>
      <dgm:spPr/>
    </dgm:pt>
    <dgm:pt modelId="{BEDBFD3E-0ADB-4D5E-962C-CFED043F0D22}" type="pres">
      <dgm:prSet presAssocID="{2DC00DB1-3FC0-4CD1-961D-F1B39BF8F580}" presName="parentText" presStyleLbl="node1" presStyleIdx="0" presStyleCnt="4">
        <dgm:presLayoutVars>
          <dgm:chMax val="1"/>
          <dgm:bulletEnabled val="1"/>
        </dgm:presLayoutVars>
      </dgm:prSet>
      <dgm:spPr/>
    </dgm:pt>
    <dgm:pt modelId="{367FCF35-E43B-4630-94A5-816E282FE4DE}" type="pres">
      <dgm:prSet presAssocID="{2DC00DB1-3FC0-4CD1-961D-F1B39BF8F580}" presName="descendantText" presStyleLbl="alignAccFollowNode1" presStyleIdx="0" presStyleCnt="4">
        <dgm:presLayoutVars>
          <dgm:bulletEnabled val="1"/>
        </dgm:presLayoutVars>
      </dgm:prSet>
      <dgm:spPr/>
    </dgm:pt>
    <dgm:pt modelId="{6C7D5E2A-ACCF-4C5F-8FBB-BCF38839F6C9}" type="pres">
      <dgm:prSet presAssocID="{FD9F7751-909A-4D2B-9D1A-4C3B202CE547}" presName="sp" presStyleCnt="0"/>
      <dgm:spPr/>
    </dgm:pt>
    <dgm:pt modelId="{9BACEF2D-2723-4F6D-A96D-F5B5C59FE402}" type="pres">
      <dgm:prSet presAssocID="{5772786E-AAED-44AA-9569-E11CC50AA4AC}" presName="linNode" presStyleCnt="0"/>
      <dgm:spPr/>
    </dgm:pt>
    <dgm:pt modelId="{67DEEF0A-9FF3-498F-9A7E-0FC8EDA85C5A}" type="pres">
      <dgm:prSet presAssocID="{5772786E-AAED-44AA-9569-E11CC50AA4AC}" presName="parentText" presStyleLbl="node1" presStyleIdx="1" presStyleCnt="4">
        <dgm:presLayoutVars>
          <dgm:chMax val="1"/>
          <dgm:bulletEnabled val="1"/>
        </dgm:presLayoutVars>
      </dgm:prSet>
      <dgm:spPr/>
    </dgm:pt>
    <dgm:pt modelId="{68384DC0-1BF9-4257-86DC-540F5B60D157}" type="pres">
      <dgm:prSet presAssocID="{5772786E-AAED-44AA-9569-E11CC50AA4AC}" presName="descendantText" presStyleLbl="alignAccFollowNode1" presStyleIdx="1" presStyleCnt="4">
        <dgm:presLayoutVars>
          <dgm:bulletEnabled val="1"/>
        </dgm:presLayoutVars>
      </dgm:prSet>
      <dgm:spPr/>
    </dgm:pt>
    <dgm:pt modelId="{14D0A6D6-D2CD-4CD4-9513-C003918E4BAC}" type="pres">
      <dgm:prSet presAssocID="{46C9E16B-4DB5-4700-9F81-139A76B88A3B}" presName="sp" presStyleCnt="0"/>
      <dgm:spPr/>
    </dgm:pt>
    <dgm:pt modelId="{372F4E00-2BEF-4C5F-AF5E-19CB93782D45}" type="pres">
      <dgm:prSet presAssocID="{46EA0570-9D9F-47F4-9505-D9883362E4FD}" presName="linNode" presStyleCnt="0"/>
      <dgm:spPr/>
    </dgm:pt>
    <dgm:pt modelId="{643D5EE9-48F2-45B7-9334-826EB7F315E5}" type="pres">
      <dgm:prSet presAssocID="{46EA0570-9D9F-47F4-9505-D9883362E4FD}" presName="parentText" presStyleLbl="node1" presStyleIdx="2" presStyleCnt="4">
        <dgm:presLayoutVars>
          <dgm:chMax val="1"/>
          <dgm:bulletEnabled val="1"/>
        </dgm:presLayoutVars>
      </dgm:prSet>
      <dgm:spPr/>
    </dgm:pt>
    <dgm:pt modelId="{EED1F5A5-9CCD-4057-832C-9BAC2AD7DA8B}" type="pres">
      <dgm:prSet presAssocID="{46EA0570-9D9F-47F4-9505-D9883362E4FD}" presName="descendantText" presStyleLbl="alignAccFollowNode1" presStyleIdx="2" presStyleCnt="4">
        <dgm:presLayoutVars>
          <dgm:bulletEnabled val="1"/>
        </dgm:presLayoutVars>
      </dgm:prSet>
      <dgm:spPr/>
    </dgm:pt>
    <dgm:pt modelId="{6D8C5388-D97A-4318-BEE3-6C349A7986D1}" type="pres">
      <dgm:prSet presAssocID="{37ADE74B-C2F0-4F5A-8674-AF62AFB490CE}" presName="sp" presStyleCnt="0"/>
      <dgm:spPr/>
    </dgm:pt>
    <dgm:pt modelId="{E4583BC8-D4EC-49EC-900C-095A4BF684C4}" type="pres">
      <dgm:prSet presAssocID="{0108E5BE-E8B7-4157-B761-4F88663D3EA1}" presName="linNode" presStyleCnt="0"/>
      <dgm:spPr/>
    </dgm:pt>
    <dgm:pt modelId="{1DC39041-2CA6-4FC6-ABFC-A5412646F931}" type="pres">
      <dgm:prSet presAssocID="{0108E5BE-E8B7-4157-B761-4F88663D3EA1}" presName="parentText" presStyleLbl="node1" presStyleIdx="3" presStyleCnt="4">
        <dgm:presLayoutVars>
          <dgm:chMax val="1"/>
          <dgm:bulletEnabled val="1"/>
        </dgm:presLayoutVars>
      </dgm:prSet>
      <dgm:spPr/>
    </dgm:pt>
    <dgm:pt modelId="{9988AB03-8DCC-45C2-8818-FB85DA396165}" type="pres">
      <dgm:prSet presAssocID="{0108E5BE-E8B7-4157-B761-4F88663D3EA1}" presName="descendantText" presStyleLbl="alignAccFollowNode1" presStyleIdx="3" presStyleCnt="4">
        <dgm:presLayoutVars>
          <dgm:bulletEnabled val="1"/>
        </dgm:presLayoutVars>
      </dgm:prSet>
      <dgm:spPr/>
    </dgm:pt>
  </dgm:ptLst>
  <dgm:cxnLst>
    <dgm:cxn modelId="{A2B62608-2BE6-440F-B468-8C751E84D747}" srcId="{0108E5BE-E8B7-4157-B761-4F88663D3EA1}" destId="{2F2930AB-B651-4AB2-8FFC-64EA8A95EDF5}" srcOrd="0" destOrd="0" parTransId="{F9041F24-5DF4-488E-A666-44BBE4D6C96A}" sibTransId="{92BE2E86-56DA-43BA-827B-B160FAFED5EC}"/>
    <dgm:cxn modelId="{5A6B500B-82FE-46FD-8075-917B037E2B37}" type="presOf" srcId="{2DC00DB1-3FC0-4CD1-961D-F1B39BF8F580}" destId="{BEDBFD3E-0ADB-4D5E-962C-CFED043F0D22}" srcOrd="0" destOrd="0" presId="urn:microsoft.com/office/officeart/2005/8/layout/vList5"/>
    <dgm:cxn modelId="{AE46D50F-0C40-4AF6-B9C3-17F0EB54AAC8}" srcId="{5772786E-AAED-44AA-9569-E11CC50AA4AC}" destId="{0573EA4B-59C8-45C6-ACFC-2C5CCF0E549A}" srcOrd="1" destOrd="0" parTransId="{A6CEDFB9-7F7D-4D7C-8E51-BE5E05FC8C22}" sibTransId="{C9EE35D0-DAE1-41C5-A11F-9DD6A4F1B27F}"/>
    <dgm:cxn modelId="{39B56020-A860-4745-9B37-831D6FED2EAF}" srcId="{5772786E-AAED-44AA-9569-E11CC50AA4AC}" destId="{ABC32C43-99C1-442E-8201-73518814E2E0}" srcOrd="0" destOrd="0" parTransId="{00F484D0-D38A-4C4A-BF11-A9102D91814A}" sibTransId="{6A7D209E-78A9-47B3-B879-302162B343DE}"/>
    <dgm:cxn modelId="{1D810B37-3C07-4C13-A30D-028AD85696A5}" type="presOf" srcId="{1E2E6363-B1C8-4514-ACD7-1A4BBFED8E94}" destId="{8907F77F-4B23-4D90-9901-64C2E68A7083}" srcOrd="0" destOrd="0" presId="urn:microsoft.com/office/officeart/2005/8/layout/vList5"/>
    <dgm:cxn modelId="{C4DAAA40-AB35-4504-8236-7EF8D2F587DD}" type="presOf" srcId="{0108E5BE-E8B7-4157-B761-4F88663D3EA1}" destId="{1DC39041-2CA6-4FC6-ABFC-A5412646F931}" srcOrd="0" destOrd="0" presId="urn:microsoft.com/office/officeart/2005/8/layout/vList5"/>
    <dgm:cxn modelId="{3A6A7360-6F71-4D8B-B55A-B82E8EF5A8AA}" type="presOf" srcId="{ABC32C43-99C1-442E-8201-73518814E2E0}" destId="{68384DC0-1BF9-4257-86DC-540F5B60D157}" srcOrd="0" destOrd="0" presId="urn:microsoft.com/office/officeart/2005/8/layout/vList5"/>
    <dgm:cxn modelId="{EAA68F62-03B5-44D0-B54B-C119AF6385A8}" type="presOf" srcId="{0960387F-D985-4315-AD1B-DD1420110669}" destId="{EED1F5A5-9CCD-4057-832C-9BAC2AD7DA8B}" srcOrd="0" destOrd="1" presId="urn:microsoft.com/office/officeart/2005/8/layout/vList5"/>
    <dgm:cxn modelId="{C30EF244-54B6-4187-8895-38C12D173283}" srcId="{0108E5BE-E8B7-4157-B761-4F88663D3EA1}" destId="{2E58AD96-730E-4260-9022-DF4D0EC4C15E}" srcOrd="1" destOrd="0" parTransId="{E6FFF21A-5533-4142-AE65-C5D6FE411215}" sibTransId="{C0E76BEB-65FF-4FA8-9905-D36F201A0B10}"/>
    <dgm:cxn modelId="{AB70BF4B-79C3-47C8-B731-B0F26A6EB9E8}" srcId="{1E2E6363-B1C8-4514-ACD7-1A4BBFED8E94}" destId="{46EA0570-9D9F-47F4-9505-D9883362E4FD}" srcOrd="2" destOrd="0" parTransId="{F1FBAC71-8958-4F8E-AC43-90925089D53A}" sibTransId="{37ADE74B-C2F0-4F5A-8674-AF62AFB490CE}"/>
    <dgm:cxn modelId="{443F444F-BCD3-4917-8115-DD2B39C3AEF3}" type="presOf" srcId="{2E58AD96-730E-4260-9022-DF4D0EC4C15E}" destId="{9988AB03-8DCC-45C2-8818-FB85DA396165}" srcOrd="0" destOrd="1" presId="urn:microsoft.com/office/officeart/2005/8/layout/vList5"/>
    <dgm:cxn modelId="{5355754F-BA93-4620-AFAB-310AC1B05728}" type="presOf" srcId="{15C005FA-87CE-430A-98CE-83E3EE05FB81}" destId="{367FCF35-E43B-4630-94A5-816E282FE4DE}" srcOrd="0" destOrd="0" presId="urn:microsoft.com/office/officeart/2005/8/layout/vList5"/>
    <dgm:cxn modelId="{A2C8C789-B2BE-4256-9CDB-D88157D2DA6F}" type="presOf" srcId="{46EA0570-9D9F-47F4-9505-D9883362E4FD}" destId="{643D5EE9-48F2-45B7-9334-826EB7F315E5}" srcOrd="0" destOrd="0" presId="urn:microsoft.com/office/officeart/2005/8/layout/vList5"/>
    <dgm:cxn modelId="{3C8CD390-7045-4A19-9591-969D4E685D5F}" type="presOf" srcId="{606CB089-E097-4FB5-A256-1A4F81FF3DD8}" destId="{EED1F5A5-9CCD-4057-832C-9BAC2AD7DA8B}" srcOrd="0" destOrd="0" presId="urn:microsoft.com/office/officeart/2005/8/layout/vList5"/>
    <dgm:cxn modelId="{5412BA92-4A64-4194-AAC1-4EAC59270C44}" srcId="{2DC00DB1-3FC0-4CD1-961D-F1B39BF8F580}" destId="{EB566713-0B32-45E6-82B7-23C3AE9A96C8}" srcOrd="1" destOrd="0" parTransId="{63EE1730-5C81-4C85-A886-8D3E9EA652CC}" sibTransId="{E066CDEA-DEA3-44C5-BE1B-AAA7AE8F5A5B}"/>
    <dgm:cxn modelId="{44700C9B-E10E-4915-B9A2-9DB5128D7CCC}" type="presOf" srcId="{2F2930AB-B651-4AB2-8FFC-64EA8A95EDF5}" destId="{9988AB03-8DCC-45C2-8818-FB85DA396165}" srcOrd="0" destOrd="0" presId="urn:microsoft.com/office/officeart/2005/8/layout/vList5"/>
    <dgm:cxn modelId="{4875E7AD-C52D-419B-8D24-773AD7B41D4D}" srcId="{46EA0570-9D9F-47F4-9505-D9883362E4FD}" destId="{0960387F-D985-4315-AD1B-DD1420110669}" srcOrd="1" destOrd="0" parTransId="{11B8CCD4-EFBD-4A3C-9E55-7BE2EA07B7DC}" sibTransId="{304C499D-1542-491B-B98F-7FA2CB9694AF}"/>
    <dgm:cxn modelId="{CE91E4B8-15AD-4739-8A8A-C3C57146736B}" srcId="{46EA0570-9D9F-47F4-9505-D9883362E4FD}" destId="{606CB089-E097-4FB5-A256-1A4F81FF3DD8}" srcOrd="0" destOrd="0" parTransId="{4247D593-1033-4338-8BC4-B82B2D8A4150}" sibTransId="{B2EBCFCE-A012-4718-A40C-146974D0DD36}"/>
    <dgm:cxn modelId="{B5949ABB-2B7F-4838-ADE7-CD434292EEF5}" srcId="{1E2E6363-B1C8-4514-ACD7-1A4BBFED8E94}" destId="{5772786E-AAED-44AA-9569-E11CC50AA4AC}" srcOrd="1" destOrd="0" parTransId="{8B1B4B0F-05C3-458E-9CB4-A16240466AC9}" sibTransId="{46C9E16B-4DB5-4700-9F81-139A76B88A3B}"/>
    <dgm:cxn modelId="{D95E2DC5-5A22-4C3D-B873-7F76AFDC3706}" srcId="{2DC00DB1-3FC0-4CD1-961D-F1B39BF8F580}" destId="{15C005FA-87CE-430A-98CE-83E3EE05FB81}" srcOrd="0" destOrd="0" parTransId="{CE3E230D-4DF4-4B7E-912C-C8E6D951E495}" sibTransId="{CA2AC02D-3F32-4850-8C62-21B9878391C9}"/>
    <dgm:cxn modelId="{04B836CB-B4ED-4566-BB11-E2D7BDED50F7}" srcId="{1E2E6363-B1C8-4514-ACD7-1A4BBFED8E94}" destId="{0108E5BE-E8B7-4157-B761-4F88663D3EA1}" srcOrd="3" destOrd="0" parTransId="{711D0E9F-593C-44B3-AA83-D8E47B530667}" sibTransId="{5D087373-EDA2-4222-8C61-E5713864275A}"/>
    <dgm:cxn modelId="{230136DE-58D9-46CF-8DF6-CEB61BE34D46}" type="presOf" srcId="{5772786E-AAED-44AA-9569-E11CC50AA4AC}" destId="{67DEEF0A-9FF3-498F-9A7E-0FC8EDA85C5A}" srcOrd="0" destOrd="0" presId="urn:microsoft.com/office/officeart/2005/8/layout/vList5"/>
    <dgm:cxn modelId="{C26223E8-47EB-4645-85A4-6E8ACA7E6605}" srcId="{1E2E6363-B1C8-4514-ACD7-1A4BBFED8E94}" destId="{2DC00DB1-3FC0-4CD1-961D-F1B39BF8F580}" srcOrd="0" destOrd="0" parTransId="{37093F02-9944-422D-BC61-DFDAB21ECC03}" sibTransId="{FD9F7751-909A-4D2B-9D1A-4C3B202CE547}"/>
    <dgm:cxn modelId="{B064BFEC-F5AA-49A2-8926-F5F566B0478A}" type="presOf" srcId="{0573EA4B-59C8-45C6-ACFC-2C5CCF0E549A}" destId="{68384DC0-1BF9-4257-86DC-540F5B60D157}" srcOrd="0" destOrd="1" presId="urn:microsoft.com/office/officeart/2005/8/layout/vList5"/>
    <dgm:cxn modelId="{117FFDFC-51B7-43D8-8D8A-0BC8F16E0618}" type="presOf" srcId="{EB566713-0B32-45E6-82B7-23C3AE9A96C8}" destId="{367FCF35-E43B-4630-94A5-816E282FE4DE}" srcOrd="0" destOrd="1" presId="urn:microsoft.com/office/officeart/2005/8/layout/vList5"/>
    <dgm:cxn modelId="{0804E5C7-5EF4-416F-A743-16E4E0D7B058}" type="presParOf" srcId="{8907F77F-4B23-4D90-9901-64C2E68A7083}" destId="{4B70AE98-04EE-4726-9C72-579607FF7A4B}" srcOrd="0" destOrd="0" presId="urn:microsoft.com/office/officeart/2005/8/layout/vList5"/>
    <dgm:cxn modelId="{B66F898A-BCB1-4EAB-9032-C0A109F89C2D}" type="presParOf" srcId="{4B70AE98-04EE-4726-9C72-579607FF7A4B}" destId="{BEDBFD3E-0ADB-4D5E-962C-CFED043F0D22}" srcOrd="0" destOrd="0" presId="urn:microsoft.com/office/officeart/2005/8/layout/vList5"/>
    <dgm:cxn modelId="{B350379C-63AC-4129-9A67-3813A73AD98F}" type="presParOf" srcId="{4B70AE98-04EE-4726-9C72-579607FF7A4B}" destId="{367FCF35-E43B-4630-94A5-816E282FE4DE}" srcOrd="1" destOrd="0" presId="urn:microsoft.com/office/officeart/2005/8/layout/vList5"/>
    <dgm:cxn modelId="{17D09A1C-4C4F-45BA-B8B0-B1E2171EEB08}" type="presParOf" srcId="{8907F77F-4B23-4D90-9901-64C2E68A7083}" destId="{6C7D5E2A-ACCF-4C5F-8FBB-BCF38839F6C9}" srcOrd="1" destOrd="0" presId="urn:microsoft.com/office/officeart/2005/8/layout/vList5"/>
    <dgm:cxn modelId="{5CC118BF-1694-407B-96F4-995859629ED5}" type="presParOf" srcId="{8907F77F-4B23-4D90-9901-64C2E68A7083}" destId="{9BACEF2D-2723-4F6D-A96D-F5B5C59FE402}" srcOrd="2" destOrd="0" presId="urn:microsoft.com/office/officeart/2005/8/layout/vList5"/>
    <dgm:cxn modelId="{A0D99E10-8CA1-4C02-AEDE-0C0C603BCE90}" type="presParOf" srcId="{9BACEF2D-2723-4F6D-A96D-F5B5C59FE402}" destId="{67DEEF0A-9FF3-498F-9A7E-0FC8EDA85C5A}" srcOrd="0" destOrd="0" presId="urn:microsoft.com/office/officeart/2005/8/layout/vList5"/>
    <dgm:cxn modelId="{702A7A53-73E1-4E14-B38B-2FEF6656EB4D}" type="presParOf" srcId="{9BACEF2D-2723-4F6D-A96D-F5B5C59FE402}" destId="{68384DC0-1BF9-4257-86DC-540F5B60D157}" srcOrd="1" destOrd="0" presId="urn:microsoft.com/office/officeart/2005/8/layout/vList5"/>
    <dgm:cxn modelId="{11CB6860-01FA-45D6-85D9-82F57F4F29C6}" type="presParOf" srcId="{8907F77F-4B23-4D90-9901-64C2E68A7083}" destId="{14D0A6D6-D2CD-4CD4-9513-C003918E4BAC}" srcOrd="3" destOrd="0" presId="urn:microsoft.com/office/officeart/2005/8/layout/vList5"/>
    <dgm:cxn modelId="{BDD92B56-8F9D-4F20-B01E-E117DC05A9B6}" type="presParOf" srcId="{8907F77F-4B23-4D90-9901-64C2E68A7083}" destId="{372F4E00-2BEF-4C5F-AF5E-19CB93782D45}" srcOrd="4" destOrd="0" presId="urn:microsoft.com/office/officeart/2005/8/layout/vList5"/>
    <dgm:cxn modelId="{D23199C6-E1D1-4142-A3CB-C0B24D1265A7}" type="presParOf" srcId="{372F4E00-2BEF-4C5F-AF5E-19CB93782D45}" destId="{643D5EE9-48F2-45B7-9334-826EB7F315E5}" srcOrd="0" destOrd="0" presId="urn:microsoft.com/office/officeart/2005/8/layout/vList5"/>
    <dgm:cxn modelId="{6BB5F77E-CE95-48B5-ADCF-74A42720432D}" type="presParOf" srcId="{372F4E00-2BEF-4C5F-AF5E-19CB93782D45}" destId="{EED1F5A5-9CCD-4057-832C-9BAC2AD7DA8B}" srcOrd="1" destOrd="0" presId="urn:microsoft.com/office/officeart/2005/8/layout/vList5"/>
    <dgm:cxn modelId="{C26BD780-4F75-4B0C-B0F0-5EF391AC22C4}" type="presParOf" srcId="{8907F77F-4B23-4D90-9901-64C2E68A7083}" destId="{6D8C5388-D97A-4318-BEE3-6C349A7986D1}" srcOrd="5" destOrd="0" presId="urn:microsoft.com/office/officeart/2005/8/layout/vList5"/>
    <dgm:cxn modelId="{3C0E2CAF-252A-4143-9AED-1F900C4F37C2}" type="presParOf" srcId="{8907F77F-4B23-4D90-9901-64C2E68A7083}" destId="{E4583BC8-D4EC-49EC-900C-095A4BF684C4}" srcOrd="6" destOrd="0" presId="urn:microsoft.com/office/officeart/2005/8/layout/vList5"/>
    <dgm:cxn modelId="{0433E748-AF06-48EB-8724-BE661974889F}" type="presParOf" srcId="{E4583BC8-D4EC-49EC-900C-095A4BF684C4}" destId="{1DC39041-2CA6-4FC6-ABFC-A5412646F931}" srcOrd="0" destOrd="0" presId="urn:microsoft.com/office/officeart/2005/8/layout/vList5"/>
    <dgm:cxn modelId="{5033C182-64D2-43D8-93A3-B294DD0D269F}" type="presParOf" srcId="{E4583BC8-D4EC-49EC-900C-095A4BF684C4}" destId="{9988AB03-8DCC-45C2-8818-FB85DA39616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2E6363-B1C8-4514-ACD7-1A4BBFED8E9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DC00DB1-3FC0-4CD1-961D-F1B39BF8F580}">
      <dgm:prSet phldrT="[Text]"/>
      <dgm:spPr/>
      <dgm:t>
        <a:bodyPr/>
        <a:lstStyle/>
        <a:p>
          <a:r>
            <a:rPr lang="en-US" dirty="0"/>
            <a:t>Judicial Blindness</a:t>
          </a:r>
        </a:p>
      </dgm:t>
    </dgm:pt>
    <dgm:pt modelId="{37093F02-9944-422D-BC61-DFDAB21ECC03}" type="parTrans" cxnId="{C26223E8-47EB-4645-85A4-6E8ACA7E6605}">
      <dgm:prSet/>
      <dgm:spPr/>
      <dgm:t>
        <a:bodyPr/>
        <a:lstStyle/>
        <a:p>
          <a:endParaRPr lang="en-US"/>
        </a:p>
      </dgm:t>
    </dgm:pt>
    <dgm:pt modelId="{FD9F7751-909A-4D2B-9D1A-4C3B202CE547}" type="sibTrans" cxnId="{C26223E8-47EB-4645-85A4-6E8ACA7E6605}">
      <dgm:prSet/>
      <dgm:spPr/>
      <dgm:t>
        <a:bodyPr/>
        <a:lstStyle/>
        <a:p>
          <a:endParaRPr lang="en-US"/>
        </a:p>
      </dgm:t>
    </dgm:pt>
    <dgm:pt modelId="{15C005FA-87CE-430A-98CE-83E3EE05FB81}">
      <dgm:prSet phldrT="[Text]"/>
      <dgm:spPr/>
      <dgm:t>
        <a:bodyPr/>
        <a:lstStyle/>
        <a:p>
          <a:r>
            <a:rPr lang="en-US" dirty="0">
              <a:solidFill>
                <a:schemeClr val="tx1"/>
              </a:solidFill>
            </a:rPr>
            <a:t>Isa 6:9-10; 29:9-14; 44:18; 63:17</a:t>
          </a:r>
        </a:p>
      </dgm:t>
    </dgm:pt>
    <dgm:pt modelId="{CE3E230D-4DF4-4B7E-912C-C8E6D951E495}" type="parTrans" cxnId="{D95E2DC5-5A22-4C3D-B873-7F76AFDC3706}">
      <dgm:prSet/>
      <dgm:spPr/>
      <dgm:t>
        <a:bodyPr/>
        <a:lstStyle/>
        <a:p>
          <a:endParaRPr lang="en-US"/>
        </a:p>
      </dgm:t>
    </dgm:pt>
    <dgm:pt modelId="{CA2AC02D-3F32-4850-8C62-21B9878391C9}" type="sibTrans" cxnId="{D95E2DC5-5A22-4C3D-B873-7F76AFDC3706}">
      <dgm:prSet/>
      <dgm:spPr/>
      <dgm:t>
        <a:bodyPr/>
        <a:lstStyle/>
        <a:p>
          <a:endParaRPr lang="en-US"/>
        </a:p>
      </dgm:t>
    </dgm:pt>
    <dgm:pt modelId="{5772786E-AAED-44AA-9569-E11CC50AA4AC}">
      <dgm:prSet phldrT="[Text]"/>
      <dgm:spPr/>
      <dgm:t>
        <a:bodyPr/>
        <a:lstStyle/>
        <a:p>
          <a:r>
            <a:rPr lang="en-US" dirty="0"/>
            <a:t>Foreign Threats and Loss of Independence</a:t>
          </a:r>
        </a:p>
      </dgm:t>
    </dgm:pt>
    <dgm:pt modelId="{8B1B4B0F-05C3-458E-9CB4-A16240466AC9}" type="parTrans" cxnId="{B5949ABB-2B7F-4838-ADE7-CD434292EEF5}">
      <dgm:prSet/>
      <dgm:spPr/>
      <dgm:t>
        <a:bodyPr/>
        <a:lstStyle/>
        <a:p>
          <a:endParaRPr lang="en-US"/>
        </a:p>
      </dgm:t>
    </dgm:pt>
    <dgm:pt modelId="{46C9E16B-4DB5-4700-9F81-139A76B88A3B}" type="sibTrans" cxnId="{B5949ABB-2B7F-4838-ADE7-CD434292EEF5}">
      <dgm:prSet/>
      <dgm:spPr/>
      <dgm:t>
        <a:bodyPr/>
        <a:lstStyle/>
        <a:p>
          <a:endParaRPr lang="en-US"/>
        </a:p>
      </dgm:t>
    </dgm:pt>
    <dgm:pt modelId="{ABC32C43-99C1-442E-8201-73518814E2E0}">
      <dgm:prSet phldrT="[Text]"/>
      <dgm:spPr/>
      <dgm:t>
        <a:bodyPr/>
        <a:lstStyle/>
        <a:p>
          <a:r>
            <a:rPr lang="en-US" dirty="0">
              <a:solidFill>
                <a:schemeClr val="tx1"/>
              </a:solidFill>
            </a:rPr>
            <a:t>Isa 1:7, 8:7 9:8-12</a:t>
          </a:r>
        </a:p>
      </dgm:t>
    </dgm:pt>
    <dgm:pt modelId="{00F484D0-D38A-4C4A-BF11-A9102D91814A}" type="parTrans" cxnId="{39B56020-A860-4745-9B37-831D6FED2EAF}">
      <dgm:prSet/>
      <dgm:spPr/>
      <dgm:t>
        <a:bodyPr/>
        <a:lstStyle/>
        <a:p>
          <a:endParaRPr lang="en-US"/>
        </a:p>
      </dgm:t>
    </dgm:pt>
    <dgm:pt modelId="{6A7D209E-78A9-47B3-B879-302162B343DE}" type="sibTrans" cxnId="{39B56020-A860-4745-9B37-831D6FED2EAF}">
      <dgm:prSet/>
      <dgm:spPr/>
      <dgm:t>
        <a:bodyPr/>
        <a:lstStyle/>
        <a:p>
          <a:endParaRPr lang="en-US"/>
        </a:p>
      </dgm:t>
    </dgm:pt>
    <dgm:pt modelId="{46EA0570-9D9F-47F4-9505-D9883362E4FD}">
      <dgm:prSet phldrT="[Text]"/>
      <dgm:spPr/>
      <dgm:t>
        <a:bodyPr/>
        <a:lstStyle/>
        <a:p>
          <a:r>
            <a:rPr lang="en-US" dirty="0"/>
            <a:t>Exile and Dispersion</a:t>
          </a:r>
        </a:p>
      </dgm:t>
    </dgm:pt>
    <dgm:pt modelId="{F1FBAC71-8958-4F8E-AC43-90925089D53A}" type="parTrans" cxnId="{AB70BF4B-79C3-47C8-B731-B0F26A6EB9E8}">
      <dgm:prSet/>
      <dgm:spPr/>
      <dgm:t>
        <a:bodyPr/>
        <a:lstStyle/>
        <a:p>
          <a:endParaRPr lang="en-US"/>
        </a:p>
      </dgm:t>
    </dgm:pt>
    <dgm:pt modelId="{37ADE74B-C2F0-4F5A-8674-AF62AFB490CE}" type="sibTrans" cxnId="{AB70BF4B-79C3-47C8-B731-B0F26A6EB9E8}">
      <dgm:prSet/>
      <dgm:spPr/>
      <dgm:t>
        <a:bodyPr/>
        <a:lstStyle/>
        <a:p>
          <a:endParaRPr lang="en-US"/>
        </a:p>
      </dgm:t>
    </dgm:pt>
    <dgm:pt modelId="{606CB089-E097-4FB5-A256-1A4F81FF3DD8}">
      <dgm:prSet phldrT="[Text]"/>
      <dgm:spPr/>
      <dgm:t>
        <a:bodyPr/>
        <a:lstStyle/>
        <a:p>
          <a:r>
            <a:rPr lang="en-US" dirty="0">
              <a:solidFill>
                <a:schemeClr val="tx1"/>
              </a:solidFill>
            </a:rPr>
            <a:t>Isa 5:13; 11:12; 22:17-18; 56:8</a:t>
          </a:r>
        </a:p>
      </dgm:t>
    </dgm:pt>
    <dgm:pt modelId="{4247D593-1033-4338-8BC4-B82B2D8A4150}" type="parTrans" cxnId="{CE91E4B8-15AD-4739-8A8A-C3C57146736B}">
      <dgm:prSet/>
      <dgm:spPr/>
      <dgm:t>
        <a:bodyPr/>
        <a:lstStyle/>
        <a:p>
          <a:endParaRPr lang="en-US"/>
        </a:p>
      </dgm:t>
    </dgm:pt>
    <dgm:pt modelId="{B2EBCFCE-A012-4718-A40C-146974D0DD36}" type="sibTrans" cxnId="{CE91E4B8-15AD-4739-8A8A-C3C57146736B}">
      <dgm:prSet/>
      <dgm:spPr/>
      <dgm:t>
        <a:bodyPr/>
        <a:lstStyle/>
        <a:p>
          <a:endParaRPr lang="en-US"/>
        </a:p>
      </dgm:t>
    </dgm:pt>
    <dgm:pt modelId="{BC741F14-4EF6-422E-B0E1-8CBC90653304}">
      <dgm:prSet phldrT="[Text]"/>
      <dgm:spPr/>
      <dgm:t>
        <a:bodyPr/>
        <a:lstStyle/>
        <a:p>
          <a:r>
            <a:rPr lang="en-US" dirty="0"/>
            <a:t>Hardship, Frustration, Decline</a:t>
          </a:r>
        </a:p>
      </dgm:t>
    </dgm:pt>
    <dgm:pt modelId="{89D13434-9851-4C47-9F3E-02646D5DD3C9}" type="parTrans" cxnId="{6A828308-26C7-49B1-BF57-240123D36FB7}">
      <dgm:prSet/>
      <dgm:spPr/>
      <dgm:t>
        <a:bodyPr/>
        <a:lstStyle/>
        <a:p>
          <a:endParaRPr lang="en-US"/>
        </a:p>
      </dgm:t>
    </dgm:pt>
    <dgm:pt modelId="{58099671-A0C9-4BFF-B83A-C035A1044705}" type="sibTrans" cxnId="{6A828308-26C7-49B1-BF57-240123D36FB7}">
      <dgm:prSet/>
      <dgm:spPr/>
      <dgm:t>
        <a:bodyPr/>
        <a:lstStyle/>
        <a:p>
          <a:endParaRPr lang="en-US"/>
        </a:p>
      </dgm:t>
    </dgm:pt>
    <dgm:pt modelId="{9FEF80FC-298D-4CF1-895B-099FC101B328}">
      <dgm:prSet phldrT="[Text]"/>
      <dgm:spPr/>
      <dgm:t>
        <a:bodyPr/>
        <a:lstStyle/>
        <a:p>
          <a:r>
            <a:rPr lang="en-US" dirty="0">
              <a:solidFill>
                <a:schemeClr val="tx1"/>
              </a:solidFill>
            </a:rPr>
            <a:t>Isa 4:18-26; 5:5-6,9-10, 15; 9:20-21</a:t>
          </a:r>
        </a:p>
      </dgm:t>
    </dgm:pt>
    <dgm:pt modelId="{515DF50C-12BA-48D0-91B1-22E34EEC8E07}" type="parTrans" cxnId="{84AFAA63-F5B7-4636-97F8-93929515A705}">
      <dgm:prSet/>
      <dgm:spPr/>
      <dgm:t>
        <a:bodyPr/>
        <a:lstStyle/>
        <a:p>
          <a:endParaRPr lang="en-US"/>
        </a:p>
      </dgm:t>
    </dgm:pt>
    <dgm:pt modelId="{829A83E5-BC00-4FE9-A02F-A52BA276C70D}" type="sibTrans" cxnId="{84AFAA63-F5B7-4636-97F8-93929515A705}">
      <dgm:prSet/>
      <dgm:spPr/>
      <dgm:t>
        <a:bodyPr/>
        <a:lstStyle/>
        <a:p>
          <a:endParaRPr lang="en-US"/>
        </a:p>
      </dgm:t>
    </dgm:pt>
    <dgm:pt modelId="{8907F77F-4B23-4D90-9901-64C2E68A7083}" type="pres">
      <dgm:prSet presAssocID="{1E2E6363-B1C8-4514-ACD7-1A4BBFED8E94}" presName="Name0" presStyleCnt="0">
        <dgm:presLayoutVars>
          <dgm:dir/>
          <dgm:animLvl val="lvl"/>
          <dgm:resizeHandles val="exact"/>
        </dgm:presLayoutVars>
      </dgm:prSet>
      <dgm:spPr/>
    </dgm:pt>
    <dgm:pt modelId="{50A715EC-FA40-4429-B82F-D8D757CB268F}" type="pres">
      <dgm:prSet presAssocID="{BC741F14-4EF6-422E-B0E1-8CBC90653304}" presName="linNode" presStyleCnt="0"/>
      <dgm:spPr/>
    </dgm:pt>
    <dgm:pt modelId="{2C065AC3-614A-4A46-8635-0C118D2AB897}" type="pres">
      <dgm:prSet presAssocID="{BC741F14-4EF6-422E-B0E1-8CBC90653304}" presName="parentText" presStyleLbl="node1" presStyleIdx="0" presStyleCnt="4" custLinFactNeighborY="-3635">
        <dgm:presLayoutVars>
          <dgm:chMax val="1"/>
          <dgm:bulletEnabled val="1"/>
        </dgm:presLayoutVars>
      </dgm:prSet>
      <dgm:spPr/>
    </dgm:pt>
    <dgm:pt modelId="{092D6D3D-F143-4D29-B640-13583DFB23DF}" type="pres">
      <dgm:prSet presAssocID="{BC741F14-4EF6-422E-B0E1-8CBC90653304}" presName="descendantText" presStyleLbl="alignAccFollowNode1" presStyleIdx="0" presStyleCnt="4">
        <dgm:presLayoutVars>
          <dgm:bulletEnabled val="1"/>
        </dgm:presLayoutVars>
      </dgm:prSet>
      <dgm:spPr/>
    </dgm:pt>
    <dgm:pt modelId="{CB9CA9DC-B09C-4F45-8B29-A94CFC45A303}" type="pres">
      <dgm:prSet presAssocID="{58099671-A0C9-4BFF-B83A-C035A1044705}" presName="sp" presStyleCnt="0"/>
      <dgm:spPr/>
    </dgm:pt>
    <dgm:pt modelId="{4B70AE98-04EE-4726-9C72-579607FF7A4B}" type="pres">
      <dgm:prSet presAssocID="{2DC00DB1-3FC0-4CD1-961D-F1B39BF8F580}" presName="linNode" presStyleCnt="0"/>
      <dgm:spPr/>
    </dgm:pt>
    <dgm:pt modelId="{BEDBFD3E-0ADB-4D5E-962C-CFED043F0D22}" type="pres">
      <dgm:prSet presAssocID="{2DC00DB1-3FC0-4CD1-961D-F1B39BF8F580}" presName="parentText" presStyleLbl="node1" presStyleIdx="1" presStyleCnt="4">
        <dgm:presLayoutVars>
          <dgm:chMax val="1"/>
          <dgm:bulletEnabled val="1"/>
        </dgm:presLayoutVars>
      </dgm:prSet>
      <dgm:spPr/>
    </dgm:pt>
    <dgm:pt modelId="{367FCF35-E43B-4630-94A5-816E282FE4DE}" type="pres">
      <dgm:prSet presAssocID="{2DC00DB1-3FC0-4CD1-961D-F1B39BF8F580}" presName="descendantText" presStyleLbl="alignAccFollowNode1" presStyleIdx="1" presStyleCnt="4" custLinFactNeighborX="0">
        <dgm:presLayoutVars>
          <dgm:bulletEnabled val="1"/>
        </dgm:presLayoutVars>
      </dgm:prSet>
      <dgm:spPr/>
    </dgm:pt>
    <dgm:pt modelId="{6C7D5E2A-ACCF-4C5F-8FBB-BCF38839F6C9}" type="pres">
      <dgm:prSet presAssocID="{FD9F7751-909A-4D2B-9D1A-4C3B202CE547}" presName="sp" presStyleCnt="0"/>
      <dgm:spPr/>
    </dgm:pt>
    <dgm:pt modelId="{9BACEF2D-2723-4F6D-A96D-F5B5C59FE402}" type="pres">
      <dgm:prSet presAssocID="{5772786E-AAED-44AA-9569-E11CC50AA4AC}" presName="linNode" presStyleCnt="0"/>
      <dgm:spPr/>
    </dgm:pt>
    <dgm:pt modelId="{67DEEF0A-9FF3-498F-9A7E-0FC8EDA85C5A}" type="pres">
      <dgm:prSet presAssocID="{5772786E-AAED-44AA-9569-E11CC50AA4AC}" presName="parentText" presStyleLbl="node1" presStyleIdx="2" presStyleCnt="4">
        <dgm:presLayoutVars>
          <dgm:chMax val="1"/>
          <dgm:bulletEnabled val="1"/>
        </dgm:presLayoutVars>
      </dgm:prSet>
      <dgm:spPr/>
    </dgm:pt>
    <dgm:pt modelId="{68384DC0-1BF9-4257-86DC-540F5B60D157}" type="pres">
      <dgm:prSet presAssocID="{5772786E-AAED-44AA-9569-E11CC50AA4AC}" presName="descendantText" presStyleLbl="alignAccFollowNode1" presStyleIdx="2" presStyleCnt="4" custLinFactNeighborX="0" custLinFactNeighborY="1997">
        <dgm:presLayoutVars>
          <dgm:bulletEnabled val="1"/>
        </dgm:presLayoutVars>
      </dgm:prSet>
      <dgm:spPr/>
    </dgm:pt>
    <dgm:pt modelId="{14D0A6D6-D2CD-4CD4-9513-C003918E4BAC}" type="pres">
      <dgm:prSet presAssocID="{46C9E16B-4DB5-4700-9F81-139A76B88A3B}" presName="sp" presStyleCnt="0"/>
      <dgm:spPr/>
    </dgm:pt>
    <dgm:pt modelId="{372F4E00-2BEF-4C5F-AF5E-19CB93782D45}" type="pres">
      <dgm:prSet presAssocID="{46EA0570-9D9F-47F4-9505-D9883362E4FD}" presName="linNode" presStyleCnt="0"/>
      <dgm:spPr/>
    </dgm:pt>
    <dgm:pt modelId="{643D5EE9-48F2-45B7-9334-826EB7F315E5}" type="pres">
      <dgm:prSet presAssocID="{46EA0570-9D9F-47F4-9505-D9883362E4FD}" presName="parentText" presStyleLbl="node1" presStyleIdx="3" presStyleCnt="4" custLinFactNeighborY="-2534">
        <dgm:presLayoutVars>
          <dgm:chMax val="1"/>
          <dgm:bulletEnabled val="1"/>
        </dgm:presLayoutVars>
      </dgm:prSet>
      <dgm:spPr/>
    </dgm:pt>
    <dgm:pt modelId="{EED1F5A5-9CCD-4057-832C-9BAC2AD7DA8B}" type="pres">
      <dgm:prSet presAssocID="{46EA0570-9D9F-47F4-9505-D9883362E4FD}" presName="descendantText" presStyleLbl="alignAccFollowNode1" presStyleIdx="3" presStyleCnt="4" custLinFactNeighborY="-1441">
        <dgm:presLayoutVars>
          <dgm:bulletEnabled val="1"/>
        </dgm:presLayoutVars>
      </dgm:prSet>
      <dgm:spPr/>
    </dgm:pt>
  </dgm:ptLst>
  <dgm:cxnLst>
    <dgm:cxn modelId="{6A828308-26C7-49B1-BF57-240123D36FB7}" srcId="{1E2E6363-B1C8-4514-ACD7-1A4BBFED8E94}" destId="{BC741F14-4EF6-422E-B0E1-8CBC90653304}" srcOrd="0" destOrd="0" parTransId="{89D13434-9851-4C47-9F3E-02646D5DD3C9}" sibTransId="{58099671-A0C9-4BFF-B83A-C035A1044705}"/>
    <dgm:cxn modelId="{39B56020-A860-4745-9B37-831D6FED2EAF}" srcId="{5772786E-AAED-44AA-9569-E11CC50AA4AC}" destId="{ABC32C43-99C1-442E-8201-73518814E2E0}" srcOrd="0" destOrd="0" parTransId="{00F484D0-D38A-4C4A-BF11-A9102D91814A}" sibTransId="{6A7D209E-78A9-47B3-B879-302162B343DE}"/>
    <dgm:cxn modelId="{84AFAA63-F5B7-4636-97F8-93929515A705}" srcId="{BC741F14-4EF6-422E-B0E1-8CBC90653304}" destId="{9FEF80FC-298D-4CF1-895B-099FC101B328}" srcOrd="0" destOrd="0" parTransId="{515DF50C-12BA-48D0-91B1-22E34EEC8E07}" sibTransId="{829A83E5-BC00-4FE9-A02F-A52BA276C70D}"/>
    <dgm:cxn modelId="{AB70BF4B-79C3-47C8-B731-B0F26A6EB9E8}" srcId="{1E2E6363-B1C8-4514-ACD7-1A4BBFED8E94}" destId="{46EA0570-9D9F-47F4-9505-D9883362E4FD}" srcOrd="3" destOrd="0" parTransId="{F1FBAC71-8958-4F8E-AC43-90925089D53A}" sibTransId="{37ADE74B-C2F0-4F5A-8674-AF62AFB490CE}"/>
    <dgm:cxn modelId="{AEC36171-42BE-4A30-9ADE-FE0D498831DB}" type="presOf" srcId="{15C005FA-87CE-430A-98CE-83E3EE05FB81}" destId="{367FCF35-E43B-4630-94A5-816E282FE4DE}" srcOrd="0" destOrd="0" presId="urn:microsoft.com/office/officeart/2005/8/layout/vList5"/>
    <dgm:cxn modelId="{05B9957B-0F13-42D8-89C8-AD4F32508934}" type="presOf" srcId="{1E2E6363-B1C8-4514-ACD7-1A4BBFED8E94}" destId="{8907F77F-4B23-4D90-9901-64C2E68A7083}" srcOrd="0" destOrd="0" presId="urn:microsoft.com/office/officeart/2005/8/layout/vList5"/>
    <dgm:cxn modelId="{D4589F91-1F3A-4EBE-B18E-A45D2F8C6D46}" type="presOf" srcId="{ABC32C43-99C1-442E-8201-73518814E2E0}" destId="{68384DC0-1BF9-4257-86DC-540F5B60D157}" srcOrd="0" destOrd="0" presId="urn:microsoft.com/office/officeart/2005/8/layout/vList5"/>
    <dgm:cxn modelId="{12276C96-69E6-4045-991A-3264F28A80E6}" type="presOf" srcId="{46EA0570-9D9F-47F4-9505-D9883362E4FD}" destId="{643D5EE9-48F2-45B7-9334-826EB7F315E5}" srcOrd="0" destOrd="0" presId="urn:microsoft.com/office/officeart/2005/8/layout/vList5"/>
    <dgm:cxn modelId="{546F08A1-69EF-4353-ABE7-ACD44AEEC962}" type="presOf" srcId="{9FEF80FC-298D-4CF1-895B-099FC101B328}" destId="{092D6D3D-F143-4D29-B640-13583DFB23DF}" srcOrd="0" destOrd="0" presId="urn:microsoft.com/office/officeart/2005/8/layout/vList5"/>
    <dgm:cxn modelId="{CE91E4B8-15AD-4739-8A8A-C3C57146736B}" srcId="{46EA0570-9D9F-47F4-9505-D9883362E4FD}" destId="{606CB089-E097-4FB5-A256-1A4F81FF3DD8}" srcOrd="0" destOrd="0" parTransId="{4247D593-1033-4338-8BC4-B82B2D8A4150}" sibTransId="{B2EBCFCE-A012-4718-A40C-146974D0DD36}"/>
    <dgm:cxn modelId="{B5949ABB-2B7F-4838-ADE7-CD434292EEF5}" srcId="{1E2E6363-B1C8-4514-ACD7-1A4BBFED8E94}" destId="{5772786E-AAED-44AA-9569-E11CC50AA4AC}" srcOrd="2" destOrd="0" parTransId="{8B1B4B0F-05C3-458E-9CB4-A16240466AC9}" sibTransId="{46C9E16B-4DB5-4700-9F81-139A76B88A3B}"/>
    <dgm:cxn modelId="{D95E2DC5-5A22-4C3D-B873-7F76AFDC3706}" srcId="{2DC00DB1-3FC0-4CD1-961D-F1B39BF8F580}" destId="{15C005FA-87CE-430A-98CE-83E3EE05FB81}" srcOrd="0" destOrd="0" parTransId="{CE3E230D-4DF4-4B7E-912C-C8E6D951E495}" sibTransId="{CA2AC02D-3F32-4850-8C62-21B9878391C9}"/>
    <dgm:cxn modelId="{A9FAA4D0-ADA7-49A9-8D26-56E438E2761A}" type="presOf" srcId="{2DC00DB1-3FC0-4CD1-961D-F1B39BF8F580}" destId="{BEDBFD3E-0ADB-4D5E-962C-CFED043F0D22}" srcOrd="0" destOrd="0" presId="urn:microsoft.com/office/officeart/2005/8/layout/vList5"/>
    <dgm:cxn modelId="{26E4F0DB-F676-41A7-920D-24963BCDC81D}" type="presOf" srcId="{5772786E-AAED-44AA-9569-E11CC50AA4AC}" destId="{67DEEF0A-9FF3-498F-9A7E-0FC8EDA85C5A}" srcOrd="0" destOrd="0" presId="urn:microsoft.com/office/officeart/2005/8/layout/vList5"/>
    <dgm:cxn modelId="{13CC82DF-B713-4FEB-AB0F-D3D7406B3E6C}" type="presOf" srcId="{606CB089-E097-4FB5-A256-1A4F81FF3DD8}" destId="{EED1F5A5-9CCD-4057-832C-9BAC2AD7DA8B}" srcOrd="0" destOrd="0" presId="urn:microsoft.com/office/officeart/2005/8/layout/vList5"/>
    <dgm:cxn modelId="{C26223E8-47EB-4645-85A4-6E8ACA7E6605}" srcId="{1E2E6363-B1C8-4514-ACD7-1A4BBFED8E94}" destId="{2DC00DB1-3FC0-4CD1-961D-F1B39BF8F580}" srcOrd="1" destOrd="0" parTransId="{37093F02-9944-422D-BC61-DFDAB21ECC03}" sibTransId="{FD9F7751-909A-4D2B-9D1A-4C3B202CE547}"/>
    <dgm:cxn modelId="{961531E8-C8E1-41AF-B99F-92FF2379638D}" type="presOf" srcId="{BC741F14-4EF6-422E-B0E1-8CBC90653304}" destId="{2C065AC3-614A-4A46-8635-0C118D2AB897}" srcOrd="0" destOrd="0" presId="urn:microsoft.com/office/officeart/2005/8/layout/vList5"/>
    <dgm:cxn modelId="{D4BC9B4A-D465-4A41-9478-B09677DD4AEA}" type="presParOf" srcId="{8907F77F-4B23-4D90-9901-64C2E68A7083}" destId="{50A715EC-FA40-4429-B82F-D8D757CB268F}" srcOrd="0" destOrd="0" presId="urn:microsoft.com/office/officeart/2005/8/layout/vList5"/>
    <dgm:cxn modelId="{DBC7E87B-267E-4A0B-A879-7E9C350DBFF5}" type="presParOf" srcId="{50A715EC-FA40-4429-B82F-D8D757CB268F}" destId="{2C065AC3-614A-4A46-8635-0C118D2AB897}" srcOrd="0" destOrd="0" presId="urn:microsoft.com/office/officeart/2005/8/layout/vList5"/>
    <dgm:cxn modelId="{1312B7F9-6BD1-479C-8C5C-44EA8CF9D57B}" type="presParOf" srcId="{50A715EC-FA40-4429-B82F-D8D757CB268F}" destId="{092D6D3D-F143-4D29-B640-13583DFB23DF}" srcOrd="1" destOrd="0" presId="urn:microsoft.com/office/officeart/2005/8/layout/vList5"/>
    <dgm:cxn modelId="{4F698753-4780-49CB-851C-E901501AF07C}" type="presParOf" srcId="{8907F77F-4B23-4D90-9901-64C2E68A7083}" destId="{CB9CA9DC-B09C-4F45-8B29-A94CFC45A303}" srcOrd="1" destOrd="0" presId="urn:microsoft.com/office/officeart/2005/8/layout/vList5"/>
    <dgm:cxn modelId="{F29675A7-6537-4E32-A5ED-8F9F1C5256F8}" type="presParOf" srcId="{8907F77F-4B23-4D90-9901-64C2E68A7083}" destId="{4B70AE98-04EE-4726-9C72-579607FF7A4B}" srcOrd="2" destOrd="0" presId="urn:microsoft.com/office/officeart/2005/8/layout/vList5"/>
    <dgm:cxn modelId="{8138C93D-4B5D-46F9-B87B-CDF33BB9453D}" type="presParOf" srcId="{4B70AE98-04EE-4726-9C72-579607FF7A4B}" destId="{BEDBFD3E-0ADB-4D5E-962C-CFED043F0D22}" srcOrd="0" destOrd="0" presId="urn:microsoft.com/office/officeart/2005/8/layout/vList5"/>
    <dgm:cxn modelId="{290116E4-9133-449B-BFBF-34D751B7FA4F}" type="presParOf" srcId="{4B70AE98-04EE-4726-9C72-579607FF7A4B}" destId="{367FCF35-E43B-4630-94A5-816E282FE4DE}" srcOrd="1" destOrd="0" presId="urn:microsoft.com/office/officeart/2005/8/layout/vList5"/>
    <dgm:cxn modelId="{23068B3A-FAFF-493D-9C57-0D189017029E}" type="presParOf" srcId="{8907F77F-4B23-4D90-9901-64C2E68A7083}" destId="{6C7D5E2A-ACCF-4C5F-8FBB-BCF38839F6C9}" srcOrd="3" destOrd="0" presId="urn:microsoft.com/office/officeart/2005/8/layout/vList5"/>
    <dgm:cxn modelId="{D0BCD709-B008-4304-9517-F7F748CCCFC2}" type="presParOf" srcId="{8907F77F-4B23-4D90-9901-64C2E68A7083}" destId="{9BACEF2D-2723-4F6D-A96D-F5B5C59FE402}" srcOrd="4" destOrd="0" presId="urn:microsoft.com/office/officeart/2005/8/layout/vList5"/>
    <dgm:cxn modelId="{CAF0D44E-FE45-42A5-B63F-8609014ED7B3}" type="presParOf" srcId="{9BACEF2D-2723-4F6D-A96D-F5B5C59FE402}" destId="{67DEEF0A-9FF3-498F-9A7E-0FC8EDA85C5A}" srcOrd="0" destOrd="0" presId="urn:microsoft.com/office/officeart/2005/8/layout/vList5"/>
    <dgm:cxn modelId="{4CA7E9C0-779E-401A-8D30-FB6636EA9E6A}" type="presParOf" srcId="{9BACEF2D-2723-4F6D-A96D-F5B5C59FE402}" destId="{68384DC0-1BF9-4257-86DC-540F5B60D157}" srcOrd="1" destOrd="0" presId="urn:microsoft.com/office/officeart/2005/8/layout/vList5"/>
    <dgm:cxn modelId="{660F7A04-F0A0-4355-9A5D-5CD38BC24260}" type="presParOf" srcId="{8907F77F-4B23-4D90-9901-64C2E68A7083}" destId="{14D0A6D6-D2CD-4CD4-9513-C003918E4BAC}" srcOrd="5" destOrd="0" presId="urn:microsoft.com/office/officeart/2005/8/layout/vList5"/>
    <dgm:cxn modelId="{F4B0013E-85CB-432A-BA23-40E61C64DFC1}" type="presParOf" srcId="{8907F77F-4B23-4D90-9901-64C2E68A7083}" destId="{372F4E00-2BEF-4C5F-AF5E-19CB93782D45}" srcOrd="6" destOrd="0" presId="urn:microsoft.com/office/officeart/2005/8/layout/vList5"/>
    <dgm:cxn modelId="{19F12BB2-8A6C-4892-B0E4-EAA78893C95D}" type="presParOf" srcId="{372F4E00-2BEF-4C5F-AF5E-19CB93782D45}" destId="{643D5EE9-48F2-45B7-9334-826EB7F315E5}" srcOrd="0" destOrd="0" presId="urn:microsoft.com/office/officeart/2005/8/layout/vList5"/>
    <dgm:cxn modelId="{5AE276CA-8D2B-47D4-932D-89A23D3DD29C}" type="presParOf" srcId="{372F4E00-2BEF-4C5F-AF5E-19CB93782D45}" destId="{EED1F5A5-9CCD-4057-832C-9BAC2AD7DA8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EF3DC-9E7D-4179-8C21-5D8902660246}">
      <dsp:nvSpPr>
        <dsp:cNvPr id="0" name=""/>
        <dsp:cNvSpPr/>
      </dsp:nvSpPr>
      <dsp:spPr>
        <a:xfrm>
          <a:off x="867884" y="311042"/>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Judgment</a:t>
          </a:r>
        </a:p>
      </dsp:txBody>
      <dsp:txXfrm>
        <a:off x="867884" y="311042"/>
        <a:ext cx="492576" cy="492576"/>
      </dsp:txXfrm>
    </dsp:sp>
    <dsp:sp modelId="{0A3FDCF0-3B0F-48A6-8B09-EF5B790A1698}">
      <dsp:nvSpPr>
        <dsp:cNvPr id="0" name=""/>
        <dsp:cNvSpPr/>
      </dsp:nvSpPr>
      <dsp:spPr>
        <a:xfrm>
          <a:off x="-115" y="279945"/>
          <a:ext cx="1391673" cy="1391673"/>
        </a:xfrm>
        <a:prstGeom prst="circularArrow">
          <a:avLst>
            <a:gd name="adj1" fmla="val 6902"/>
            <a:gd name="adj2" fmla="val 465342"/>
            <a:gd name="adj3" fmla="val 549458"/>
            <a:gd name="adj4" fmla="val 205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11545-1A0F-4FE7-A1BE-3448642F6698}">
      <dsp:nvSpPr>
        <dsp:cNvPr id="0" name=""/>
        <dsp:cNvSpPr/>
      </dsp:nvSpPr>
      <dsp:spPr>
        <a:xfrm>
          <a:off x="867884" y="1147945"/>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Hope</a:t>
          </a:r>
        </a:p>
      </dsp:txBody>
      <dsp:txXfrm>
        <a:off x="867884" y="1147945"/>
        <a:ext cx="492576" cy="492576"/>
      </dsp:txXfrm>
    </dsp:sp>
    <dsp:sp modelId="{3ED87300-81ED-45E1-944F-1C0CDBC218EA}">
      <dsp:nvSpPr>
        <dsp:cNvPr id="0" name=""/>
        <dsp:cNvSpPr/>
      </dsp:nvSpPr>
      <dsp:spPr>
        <a:xfrm>
          <a:off x="-115" y="279945"/>
          <a:ext cx="1391673" cy="1391673"/>
        </a:xfrm>
        <a:prstGeom prst="circularArrow">
          <a:avLst>
            <a:gd name="adj1" fmla="val 6902"/>
            <a:gd name="adj2" fmla="val 465342"/>
            <a:gd name="adj3" fmla="val 5949458"/>
            <a:gd name="adj4" fmla="val 43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2AFC9-ACBC-4471-AC42-ACDFF0A9AB6C}">
      <dsp:nvSpPr>
        <dsp:cNvPr id="0" name=""/>
        <dsp:cNvSpPr/>
      </dsp:nvSpPr>
      <dsp:spPr>
        <a:xfrm>
          <a:off x="30981" y="1147945"/>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Judgment</a:t>
          </a:r>
        </a:p>
      </dsp:txBody>
      <dsp:txXfrm>
        <a:off x="30981" y="1147945"/>
        <a:ext cx="492576" cy="492576"/>
      </dsp:txXfrm>
    </dsp:sp>
    <dsp:sp modelId="{A0F4B605-B734-46C1-A750-1D8A02776477}">
      <dsp:nvSpPr>
        <dsp:cNvPr id="0" name=""/>
        <dsp:cNvSpPr/>
      </dsp:nvSpPr>
      <dsp:spPr>
        <a:xfrm>
          <a:off x="-115" y="279945"/>
          <a:ext cx="1391673" cy="1391673"/>
        </a:xfrm>
        <a:prstGeom prst="circularArrow">
          <a:avLst>
            <a:gd name="adj1" fmla="val 6902"/>
            <a:gd name="adj2" fmla="val 465342"/>
            <a:gd name="adj3" fmla="val 11349458"/>
            <a:gd name="adj4" fmla="val 97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D09041-92F6-4527-B308-F3B9B5726D66}">
      <dsp:nvSpPr>
        <dsp:cNvPr id="0" name=""/>
        <dsp:cNvSpPr/>
      </dsp:nvSpPr>
      <dsp:spPr>
        <a:xfrm>
          <a:off x="30981" y="311042"/>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Hope</a:t>
          </a:r>
        </a:p>
      </dsp:txBody>
      <dsp:txXfrm>
        <a:off x="30981" y="311042"/>
        <a:ext cx="492576" cy="492576"/>
      </dsp:txXfrm>
    </dsp:sp>
    <dsp:sp modelId="{8E2CE5E5-55D9-4ABB-9EF7-F83A009873A8}">
      <dsp:nvSpPr>
        <dsp:cNvPr id="0" name=""/>
        <dsp:cNvSpPr/>
      </dsp:nvSpPr>
      <dsp:spPr>
        <a:xfrm>
          <a:off x="-115" y="279945"/>
          <a:ext cx="1391673" cy="1391673"/>
        </a:xfrm>
        <a:prstGeom prst="circularArrow">
          <a:avLst>
            <a:gd name="adj1" fmla="val 6902"/>
            <a:gd name="adj2" fmla="val 465342"/>
            <a:gd name="adj3" fmla="val 16749458"/>
            <a:gd name="adj4" fmla="val 151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EF3DC-9E7D-4179-8C21-5D8902660246}">
      <dsp:nvSpPr>
        <dsp:cNvPr id="0" name=""/>
        <dsp:cNvSpPr/>
      </dsp:nvSpPr>
      <dsp:spPr>
        <a:xfrm>
          <a:off x="867884" y="311042"/>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Judgment</a:t>
          </a:r>
        </a:p>
      </dsp:txBody>
      <dsp:txXfrm>
        <a:off x="867884" y="311042"/>
        <a:ext cx="492576" cy="492576"/>
      </dsp:txXfrm>
    </dsp:sp>
    <dsp:sp modelId="{0A3FDCF0-3B0F-48A6-8B09-EF5B790A1698}">
      <dsp:nvSpPr>
        <dsp:cNvPr id="0" name=""/>
        <dsp:cNvSpPr/>
      </dsp:nvSpPr>
      <dsp:spPr>
        <a:xfrm>
          <a:off x="-115" y="279945"/>
          <a:ext cx="1391673" cy="1391673"/>
        </a:xfrm>
        <a:prstGeom prst="circularArrow">
          <a:avLst>
            <a:gd name="adj1" fmla="val 6902"/>
            <a:gd name="adj2" fmla="val 465342"/>
            <a:gd name="adj3" fmla="val 549458"/>
            <a:gd name="adj4" fmla="val 205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11545-1A0F-4FE7-A1BE-3448642F6698}">
      <dsp:nvSpPr>
        <dsp:cNvPr id="0" name=""/>
        <dsp:cNvSpPr/>
      </dsp:nvSpPr>
      <dsp:spPr>
        <a:xfrm>
          <a:off x="867884" y="1147945"/>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Hope</a:t>
          </a:r>
        </a:p>
      </dsp:txBody>
      <dsp:txXfrm>
        <a:off x="867884" y="1147945"/>
        <a:ext cx="492576" cy="492576"/>
      </dsp:txXfrm>
    </dsp:sp>
    <dsp:sp modelId="{3ED87300-81ED-45E1-944F-1C0CDBC218EA}">
      <dsp:nvSpPr>
        <dsp:cNvPr id="0" name=""/>
        <dsp:cNvSpPr/>
      </dsp:nvSpPr>
      <dsp:spPr>
        <a:xfrm>
          <a:off x="-115" y="279945"/>
          <a:ext cx="1391673" cy="1391673"/>
        </a:xfrm>
        <a:prstGeom prst="circularArrow">
          <a:avLst>
            <a:gd name="adj1" fmla="val 6902"/>
            <a:gd name="adj2" fmla="val 465342"/>
            <a:gd name="adj3" fmla="val 5949458"/>
            <a:gd name="adj4" fmla="val 43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2AFC9-ACBC-4471-AC42-ACDFF0A9AB6C}">
      <dsp:nvSpPr>
        <dsp:cNvPr id="0" name=""/>
        <dsp:cNvSpPr/>
      </dsp:nvSpPr>
      <dsp:spPr>
        <a:xfrm>
          <a:off x="30981" y="1147945"/>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Judgment</a:t>
          </a:r>
        </a:p>
      </dsp:txBody>
      <dsp:txXfrm>
        <a:off x="30981" y="1147945"/>
        <a:ext cx="492576" cy="492576"/>
      </dsp:txXfrm>
    </dsp:sp>
    <dsp:sp modelId="{A0F4B605-B734-46C1-A750-1D8A02776477}">
      <dsp:nvSpPr>
        <dsp:cNvPr id="0" name=""/>
        <dsp:cNvSpPr/>
      </dsp:nvSpPr>
      <dsp:spPr>
        <a:xfrm>
          <a:off x="-115" y="279945"/>
          <a:ext cx="1391673" cy="1391673"/>
        </a:xfrm>
        <a:prstGeom prst="circularArrow">
          <a:avLst>
            <a:gd name="adj1" fmla="val 6902"/>
            <a:gd name="adj2" fmla="val 465342"/>
            <a:gd name="adj3" fmla="val 11349458"/>
            <a:gd name="adj4" fmla="val 97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D09041-92F6-4527-B308-F3B9B5726D66}">
      <dsp:nvSpPr>
        <dsp:cNvPr id="0" name=""/>
        <dsp:cNvSpPr/>
      </dsp:nvSpPr>
      <dsp:spPr>
        <a:xfrm>
          <a:off x="30981" y="311042"/>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Hope</a:t>
          </a:r>
        </a:p>
      </dsp:txBody>
      <dsp:txXfrm>
        <a:off x="30981" y="311042"/>
        <a:ext cx="492576" cy="492576"/>
      </dsp:txXfrm>
    </dsp:sp>
    <dsp:sp modelId="{8E2CE5E5-55D9-4ABB-9EF7-F83A009873A8}">
      <dsp:nvSpPr>
        <dsp:cNvPr id="0" name=""/>
        <dsp:cNvSpPr/>
      </dsp:nvSpPr>
      <dsp:spPr>
        <a:xfrm>
          <a:off x="-115" y="279945"/>
          <a:ext cx="1391673" cy="1391673"/>
        </a:xfrm>
        <a:prstGeom prst="circularArrow">
          <a:avLst>
            <a:gd name="adj1" fmla="val 6902"/>
            <a:gd name="adj2" fmla="val 465342"/>
            <a:gd name="adj3" fmla="val 16749458"/>
            <a:gd name="adj4" fmla="val 151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EF3DC-9E7D-4179-8C21-5D8902660246}">
      <dsp:nvSpPr>
        <dsp:cNvPr id="0" name=""/>
        <dsp:cNvSpPr/>
      </dsp:nvSpPr>
      <dsp:spPr>
        <a:xfrm>
          <a:off x="867884" y="311042"/>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Judgment</a:t>
          </a:r>
        </a:p>
      </dsp:txBody>
      <dsp:txXfrm>
        <a:off x="867884" y="311042"/>
        <a:ext cx="492576" cy="492576"/>
      </dsp:txXfrm>
    </dsp:sp>
    <dsp:sp modelId="{0A3FDCF0-3B0F-48A6-8B09-EF5B790A1698}">
      <dsp:nvSpPr>
        <dsp:cNvPr id="0" name=""/>
        <dsp:cNvSpPr/>
      </dsp:nvSpPr>
      <dsp:spPr>
        <a:xfrm>
          <a:off x="-115" y="279945"/>
          <a:ext cx="1391673" cy="1391673"/>
        </a:xfrm>
        <a:prstGeom prst="circularArrow">
          <a:avLst>
            <a:gd name="adj1" fmla="val 6902"/>
            <a:gd name="adj2" fmla="val 465342"/>
            <a:gd name="adj3" fmla="val 549458"/>
            <a:gd name="adj4" fmla="val 205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11545-1A0F-4FE7-A1BE-3448642F6698}">
      <dsp:nvSpPr>
        <dsp:cNvPr id="0" name=""/>
        <dsp:cNvSpPr/>
      </dsp:nvSpPr>
      <dsp:spPr>
        <a:xfrm>
          <a:off x="867884" y="1147945"/>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Hope</a:t>
          </a:r>
        </a:p>
      </dsp:txBody>
      <dsp:txXfrm>
        <a:off x="867884" y="1147945"/>
        <a:ext cx="492576" cy="492576"/>
      </dsp:txXfrm>
    </dsp:sp>
    <dsp:sp modelId="{3ED87300-81ED-45E1-944F-1C0CDBC218EA}">
      <dsp:nvSpPr>
        <dsp:cNvPr id="0" name=""/>
        <dsp:cNvSpPr/>
      </dsp:nvSpPr>
      <dsp:spPr>
        <a:xfrm>
          <a:off x="-115" y="279945"/>
          <a:ext cx="1391673" cy="1391673"/>
        </a:xfrm>
        <a:prstGeom prst="circularArrow">
          <a:avLst>
            <a:gd name="adj1" fmla="val 6902"/>
            <a:gd name="adj2" fmla="val 465342"/>
            <a:gd name="adj3" fmla="val 5949458"/>
            <a:gd name="adj4" fmla="val 43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2AFC9-ACBC-4471-AC42-ACDFF0A9AB6C}">
      <dsp:nvSpPr>
        <dsp:cNvPr id="0" name=""/>
        <dsp:cNvSpPr/>
      </dsp:nvSpPr>
      <dsp:spPr>
        <a:xfrm>
          <a:off x="30981" y="1147945"/>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Judgment</a:t>
          </a:r>
        </a:p>
      </dsp:txBody>
      <dsp:txXfrm>
        <a:off x="30981" y="1147945"/>
        <a:ext cx="492576" cy="492576"/>
      </dsp:txXfrm>
    </dsp:sp>
    <dsp:sp modelId="{A0F4B605-B734-46C1-A750-1D8A02776477}">
      <dsp:nvSpPr>
        <dsp:cNvPr id="0" name=""/>
        <dsp:cNvSpPr/>
      </dsp:nvSpPr>
      <dsp:spPr>
        <a:xfrm>
          <a:off x="-115" y="279945"/>
          <a:ext cx="1391673" cy="1391673"/>
        </a:xfrm>
        <a:prstGeom prst="circularArrow">
          <a:avLst>
            <a:gd name="adj1" fmla="val 6902"/>
            <a:gd name="adj2" fmla="val 465342"/>
            <a:gd name="adj3" fmla="val 11349458"/>
            <a:gd name="adj4" fmla="val 97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D09041-92F6-4527-B308-F3B9B5726D66}">
      <dsp:nvSpPr>
        <dsp:cNvPr id="0" name=""/>
        <dsp:cNvSpPr/>
      </dsp:nvSpPr>
      <dsp:spPr>
        <a:xfrm>
          <a:off x="30981" y="311042"/>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Hope</a:t>
          </a:r>
        </a:p>
      </dsp:txBody>
      <dsp:txXfrm>
        <a:off x="30981" y="311042"/>
        <a:ext cx="492576" cy="492576"/>
      </dsp:txXfrm>
    </dsp:sp>
    <dsp:sp modelId="{8E2CE5E5-55D9-4ABB-9EF7-F83A009873A8}">
      <dsp:nvSpPr>
        <dsp:cNvPr id="0" name=""/>
        <dsp:cNvSpPr/>
      </dsp:nvSpPr>
      <dsp:spPr>
        <a:xfrm>
          <a:off x="-115" y="279945"/>
          <a:ext cx="1391673" cy="1391673"/>
        </a:xfrm>
        <a:prstGeom prst="circularArrow">
          <a:avLst>
            <a:gd name="adj1" fmla="val 6902"/>
            <a:gd name="adj2" fmla="val 465342"/>
            <a:gd name="adj3" fmla="val 16749458"/>
            <a:gd name="adj4" fmla="val 151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EF3DC-9E7D-4179-8C21-5D8902660246}">
      <dsp:nvSpPr>
        <dsp:cNvPr id="0" name=""/>
        <dsp:cNvSpPr/>
      </dsp:nvSpPr>
      <dsp:spPr>
        <a:xfrm>
          <a:off x="867884" y="311042"/>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Judgment</a:t>
          </a:r>
        </a:p>
      </dsp:txBody>
      <dsp:txXfrm>
        <a:off x="867884" y="311042"/>
        <a:ext cx="492576" cy="492576"/>
      </dsp:txXfrm>
    </dsp:sp>
    <dsp:sp modelId="{0A3FDCF0-3B0F-48A6-8B09-EF5B790A1698}">
      <dsp:nvSpPr>
        <dsp:cNvPr id="0" name=""/>
        <dsp:cNvSpPr/>
      </dsp:nvSpPr>
      <dsp:spPr>
        <a:xfrm>
          <a:off x="-115" y="279945"/>
          <a:ext cx="1391673" cy="1391673"/>
        </a:xfrm>
        <a:prstGeom prst="circularArrow">
          <a:avLst>
            <a:gd name="adj1" fmla="val 6902"/>
            <a:gd name="adj2" fmla="val 465342"/>
            <a:gd name="adj3" fmla="val 549458"/>
            <a:gd name="adj4" fmla="val 205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11545-1A0F-4FE7-A1BE-3448642F6698}">
      <dsp:nvSpPr>
        <dsp:cNvPr id="0" name=""/>
        <dsp:cNvSpPr/>
      </dsp:nvSpPr>
      <dsp:spPr>
        <a:xfrm>
          <a:off x="867884" y="1147945"/>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Hope</a:t>
          </a:r>
        </a:p>
      </dsp:txBody>
      <dsp:txXfrm>
        <a:off x="867884" y="1147945"/>
        <a:ext cx="492576" cy="492576"/>
      </dsp:txXfrm>
    </dsp:sp>
    <dsp:sp modelId="{3ED87300-81ED-45E1-944F-1C0CDBC218EA}">
      <dsp:nvSpPr>
        <dsp:cNvPr id="0" name=""/>
        <dsp:cNvSpPr/>
      </dsp:nvSpPr>
      <dsp:spPr>
        <a:xfrm>
          <a:off x="-115" y="279945"/>
          <a:ext cx="1391673" cy="1391673"/>
        </a:xfrm>
        <a:prstGeom prst="circularArrow">
          <a:avLst>
            <a:gd name="adj1" fmla="val 6902"/>
            <a:gd name="adj2" fmla="val 465342"/>
            <a:gd name="adj3" fmla="val 5949458"/>
            <a:gd name="adj4" fmla="val 43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2AFC9-ACBC-4471-AC42-ACDFF0A9AB6C}">
      <dsp:nvSpPr>
        <dsp:cNvPr id="0" name=""/>
        <dsp:cNvSpPr/>
      </dsp:nvSpPr>
      <dsp:spPr>
        <a:xfrm>
          <a:off x="30981" y="1147945"/>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Judgment</a:t>
          </a:r>
        </a:p>
      </dsp:txBody>
      <dsp:txXfrm>
        <a:off x="30981" y="1147945"/>
        <a:ext cx="492576" cy="492576"/>
      </dsp:txXfrm>
    </dsp:sp>
    <dsp:sp modelId="{A0F4B605-B734-46C1-A750-1D8A02776477}">
      <dsp:nvSpPr>
        <dsp:cNvPr id="0" name=""/>
        <dsp:cNvSpPr/>
      </dsp:nvSpPr>
      <dsp:spPr>
        <a:xfrm>
          <a:off x="-115" y="279945"/>
          <a:ext cx="1391673" cy="1391673"/>
        </a:xfrm>
        <a:prstGeom prst="circularArrow">
          <a:avLst>
            <a:gd name="adj1" fmla="val 6902"/>
            <a:gd name="adj2" fmla="val 465342"/>
            <a:gd name="adj3" fmla="val 11349458"/>
            <a:gd name="adj4" fmla="val 97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D09041-92F6-4527-B308-F3B9B5726D66}">
      <dsp:nvSpPr>
        <dsp:cNvPr id="0" name=""/>
        <dsp:cNvSpPr/>
      </dsp:nvSpPr>
      <dsp:spPr>
        <a:xfrm>
          <a:off x="30981" y="311042"/>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Hope</a:t>
          </a:r>
        </a:p>
      </dsp:txBody>
      <dsp:txXfrm>
        <a:off x="30981" y="311042"/>
        <a:ext cx="492576" cy="492576"/>
      </dsp:txXfrm>
    </dsp:sp>
    <dsp:sp modelId="{8E2CE5E5-55D9-4ABB-9EF7-F83A009873A8}">
      <dsp:nvSpPr>
        <dsp:cNvPr id="0" name=""/>
        <dsp:cNvSpPr/>
      </dsp:nvSpPr>
      <dsp:spPr>
        <a:xfrm>
          <a:off x="-115" y="279945"/>
          <a:ext cx="1391673" cy="1391673"/>
        </a:xfrm>
        <a:prstGeom prst="circularArrow">
          <a:avLst>
            <a:gd name="adj1" fmla="val 6902"/>
            <a:gd name="adj2" fmla="val 465342"/>
            <a:gd name="adj3" fmla="val 16749458"/>
            <a:gd name="adj4" fmla="val 151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EF3DC-9E7D-4179-8C21-5D8902660246}">
      <dsp:nvSpPr>
        <dsp:cNvPr id="0" name=""/>
        <dsp:cNvSpPr/>
      </dsp:nvSpPr>
      <dsp:spPr>
        <a:xfrm>
          <a:off x="867884" y="311042"/>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Judgment</a:t>
          </a:r>
        </a:p>
      </dsp:txBody>
      <dsp:txXfrm>
        <a:off x="867884" y="311042"/>
        <a:ext cx="492576" cy="492576"/>
      </dsp:txXfrm>
    </dsp:sp>
    <dsp:sp modelId="{0A3FDCF0-3B0F-48A6-8B09-EF5B790A1698}">
      <dsp:nvSpPr>
        <dsp:cNvPr id="0" name=""/>
        <dsp:cNvSpPr/>
      </dsp:nvSpPr>
      <dsp:spPr>
        <a:xfrm>
          <a:off x="-115" y="279945"/>
          <a:ext cx="1391673" cy="1391673"/>
        </a:xfrm>
        <a:prstGeom prst="circularArrow">
          <a:avLst>
            <a:gd name="adj1" fmla="val 6902"/>
            <a:gd name="adj2" fmla="val 465342"/>
            <a:gd name="adj3" fmla="val 549458"/>
            <a:gd name="adj4" fmla="val 205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11545-1A0F-4FE7-A1BE-3448642F6698}">
      <dsp:nvSpPr>
        <dsp:cNvPr id="0" name=""/>
        <dsp:cNvSpPr/>
      </dsp:nvSpPr>
      <dsp:spPr>
        <a:xfrm>
          <a:off x="867884" y="1147945"/>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Hope</a:t>
          </a:r>
        </a:p>
      </dsp:txBody>
      <dsp:txXfrm>
        <a:off x="867884" y="1147945"/>
        <a:ext cx="492576" cy="492576"/>
      </dsp:txXfrm>
    </dsp:sp>
    <dsp:sp modelId="{3ED87300-81ED-45E1-944F-1C0CDBC218EA}">
      <dsp:nvSpPr>
        <dsp:cNvPr id="0" name=""/>
        <dsp:cNvSpPr/>
      </dsp:nvSpPr>
      <dsp:spPr>
        <a:xfrm>
          <a:off x="-115" y="279945"/>
          <a:ext cx="1391673" cy="1391673"/>
        </a:xfrm>
        <a:prstGeom prst="circularArrow">
          <a:avLst>
            <a:gd name="adj1" fmla="val 6902"/>
            <a:gd name="adj2" fmla="val 465342"/>
            <a:gd name="adj3" fmla="val 5949458"/>
            <a:gd name="adj4" fmla="val 43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2AFC9-ACBC-4471-AC42-ACDFF0A9AB6C}">
      <dsp:nvSpPr>
        <dsp:cNvPr id="0" name=""/>
        <dsp:cNvSpPr/>
      </dsp:nvSpPr>
      <dsp:spPr>
        <a:xfrm>
          <a:off x="30981" y="1147945"/>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Judgment</a:t>
          </a:r>
        </a:p>
      </dsp:txBody>
      <dsp:txXfrm>
        <a:off x="30981" y="1147945"/>
        <a:ext cx="492576" cy="492576"/>
      </dsp:txXfrm>
    </dsp:sp>
    <dsp:sp modelId="{A0F4B605-B734-46C1-A750-1D8A02776477}">
      <dsp:nvSpPr>
        <dsp:cNvPr id="0" name=""/>
        <dsp:cNvSpPr/>
      </dsp:nvSpPr>
      <dsp:spPr>
        <a:xfrm>
          <a:off x="-115" y="279945"/>
          <a:ext cx="1391673" cy="1391673"/>
        </a:xfrm>
        <a:prstGeom prst="circularArrow">
          <a:avLst>
            <a:gd name="adj1" fmla="val 6902"/>
            <a:gd name="adj2" fmla="val 465342"/>
            <a:gd name="adj3" fmla="val 11349458"/>
            <a:gd name="adj4" fmla="val 97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D09041-92F6-4527-B308-F3B9B5726D66}">
      <dsp:nvSpPr>
        <dsp:cNvPr id="0" name=""/>
        <dsp:cNvSpPr/>
      </dsp:nvSpPr>
      <dsp:spPr>
        <a:xfrm>
          <a:off x="30981" y="311042"/>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Hope</a:t>
          </a:r>
        </a:p>
      </dsp:txBody>
      <dsp:txXfrm>
        <a:off x="30981" y="311042"/>
        <a:ext cx="492576" cy="492576"/>
      </dsp:txXfrm>
    </dsp:sp>
    <dsp:sp modelId="{8E2CE5E5-55D9-4ABB-9EF7-F83A009873A8}">
      <dsp:nvSpPr>
        <dsp:cNvPr id="0" name=""/>
        <dsp:cNvSpPr/>
      </dsp:nvSpPr>
      <dsp:spPr>
        <a:xfrm>
          <a:off x="-115" y="279945"/>
          <a:ext cx="1391673" cy="1391673"/>
        </a:xfrm>
        <a:prstGeom prst="circularArrow">
          <a:avLst>
            <a:gd name="adj1" fmla="val 6902"/>
            <a:gd name="adj2" fmla="val 465342"/>
            <a:gd name="adj3" fmla="val 16749458"/>
            <a:gd name="adj4" fmla="val 151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EF3DC-9E7D-4179-8C21-5D8902660246}">
      <dsp:nvSpPr>
        <dsp:cNvPr id="0" name=""/>
        <dsp:cNvSpPr/>
      </dsp:nvSpPr>
      <dsp:spPr>
        <a:xfrm>
          <a:off x="867884" y="311042"/>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Judgment</a:t>
          </a:r>
        </a:p>
      </dsp:txBody>
      <dsp:txXfrm>
        <a:off x="867884" y="311042"/>
        <a:ext cx="492576" cy="492576"/>
      </dsp:txXfrm>
    </dsp:sp>
    <dsp:sp modelId="{0A3FDCF0-3B0F-48A6-8B09-EF5B790A1698}">
      <dsp:nvSpPr>
        <dsp:cNvPr id="0" name=""/>
        <dsp:cNvSpPr/>
      </dsp:nvSpPr>
      <dsp:spPr>
        <a:xfrm>
          <a:off x="-115" y="279945"/>
          <a:ext cx="1391673" cy="1391673"/>
        </a:xfrm>
        <a:prstGeom prst="circularArrow">
          <a:avLst>
            <a:gd name="adj1" fmla="val 6902"/>
            <a:gd name="adj2" fmla="val 465342"/>
            <a:gd name="adj3" fmla="val 549458"/>
            <a:gd name="adj4" fmla="val 205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11545-1A0F-4FE7-A1BE-3448642F6698}">
      <dsp:nvSpPr>
        <dsp:cNvPr id="0" name=""/>
        <dsp:cNvSpPr/>
      </dsp:nvSpPr>
      <dsp:spPr>
        <a:xfrm>
          <a:off x="867884" y="1147945"/>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Hope</a:t>
          </a:r>
        </a:p>
      </dsp:txBody>
      <dsp:txXfrm>
        <a:off x="867884" y="1147945"/>
        <a:ext cx="492576" cy="492576"/>
      </dsp:txXfrm>
    </dsp:sp>
    <dsp:sp modelId="{3ED87300-81ED-45E1-944F-1C0CDBC218EA}">
      <dsp:nvSpPr>
        <dsp:cNvPr id="0" name=""/>
        <dsp:cNvSpPr/>
      </dsp:nvSpPr>
      <dsp:spPr>
        <a:xfrm>
          <a:off x="-115" y="279945"/>
          <a:ext cx="1391673" cy="1391673"/>
        </a:xfrm>
        <a:prstGeom prst="circularArrow">
          <a:avLst>
            <a:gd name="adj1" fmla="val 6902"/>
            <a:gd name="adj2" fmla="val 465342"/>
            <a:gd name="adj3" fmla="val 5949458"/>
            <a:gd name="adj4" fmla="val 43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2AFC9-ACBC-4471-AC42-ACDFF0A9AB6C}">
      <dsp:nvSpPr>
        <dsp:cNvPr id="0" name=""/>
        <dsp:cNvSpPr/>
      </dsp:nvSpPr>
      <dsp:spPr>
        <a:xfrm>
          <a:off x="30981" y="1147945"/>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Judgment</a:t>
          </a:r>
        </a:p>
      </dsp:txBody>
      <dsp:txXfrm>
        <a:off x="30981" y="1147945"/>
        <a:ext cx="492576" cy="492576"/>
      </dsp:txXfrm>
    </dsp:sp>
    <dsp:sp modelId="{A0F4B605-B734-46C1-A750-1D8A02776477}">
      <dsp:nvSpPr>
        <dsp:cNvPr id="0" name=""/>
        <dsp:cNvSpPr/>
      </dsp:nvSpPr>
      <dsp:spPr>
        <a:xfrm>
          <a:off x="-115" y="279945"/>
          <a:ext cx="1391673" cy="1391673"/>
        </a:xfrm>
        <a:prstGeom prst="circularArrow">
          <a:avLst>
            <a:gd name="adj1" fmla="val 6902"/>
            <a:gd name="adj2" fmla="val 465342"/>
            <a:gd name="adj3" fmla="val 11349458"/>
            <a:gd name="adj4" fmla="val 97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D09041-92F6-4527-B308-F3B9B5726D66}">
      <dsp:nvSpPr>
        <dsp:cNvPr id="0" name=""/>
        <dsp:cNvSpPr/>
      </dsp:nvSpPr>
      <dsp:spPr>
        <a:xfrm>
          <a:off x="30981" y="311042"/>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Hope</a:t>
          </a:r>
        </a:p>
      </dsp:txBody>
      <dsp:txXfrm>
        <a:off x="30981" y="311042"/>
        <a:ext cx="492576" cy="492576"/>
      </dsp:txXfrm>
    </dsp:sp>
    <dsp:sp modelId="{8E2CE5E5-55D9-4ABB-9EF7-F83A009873A8}">
      <dsp:nvSpPr>
        <dsp:cNvPr id="0" name=""/>
        <dsp:cNvSpPr/>
      </dsp:nvSpPr>
      <dsp:spPr>
        <a:xfrm>
          <a:off x="-115" y="279945"/>
          <a:ext cx="1391673" cy="1391673"/>
        </a:xfrm>
        <a:prstGeom prst="circularArrow">
          <a:avLst>
            <a:gd name="adj1" fmla="val 6902"/>
            <a:gd name="adj2" fmla="val 465342"/>
            <a:gd name="adj3" fmla="val 16749458"/>
            <a:gd name="adj4" fmla="val 151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EF3DC-9E7D-4179-8C21-5D8902660246}">
      <dsp:nvSpPr>
        <dsp:cNvPr id="0" name=""/>
        <dsp:cNvSpPr/>
      </dsp:nvSpPr>
      <dsp:spPr>
        <a:xfrm>
          <a:off x="867884" y="311042"/>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Judgment</a:t>
          </a:r>
        </a:p>
      </dsp:txBody>
      <dsp:txXfrm>
        <a:off x="867884" y="311042"/>
        <a:ext cx="492576" cy="492576"/>
      </dsp:txXfrm>
    </dsp:sp>
    <dsp:sp modelId="{0A3FDCF0-3B0F-48A6-8B09-EF5B790A1698}">
      <dsp:nvSpPr>
        <dsp:cNvPr id="0" name=""/>
        <dsp:cNvSpPr/>
      </dsp:nvSpPr>
      <dsp:spPr>
        <a:xfrm>
          <a:off x="-115" y="279945"/>
          <a:ext cx="1391673" cy="1391673"/>
        </a:xfrm>
        <a:prstGeom prst="circularArrow">
          <a:avLst>
            <a:gd name="adj1" fmla="val 6902"/>
            <a:gd name="adj2" fmla="val 465342"/>
            <a:gd name="adj3" fmla="val 549458"/>
            <a:gd name="adj4" fmla="val 205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11545-1A0F-4FE7-A1BE-3448642F6698}">
      <dsp:nvSpPr>
        <dsp:cNvPr id="0" name=""/>
        <dsp:cNvSpPr/>
      </dsp:nvSpPr>
      <dsp:spPr>
        <a:xfrm>
          <a:off x="867884" y="1147945"/>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Hope</a:t>
          </a:r>
        </a:p>
      </dsp:txBody>
      <dsp:txXfrm>
        <a:off x="867884" y="1147945"/>
        <a:ext cx="492576" cy="492576"/>
      </dsp:txXfrm>
    </dsp:sp>
    <dsp:sp modelId="{3ED87300-81ED-45E1-944F-1C0CDBC218EA}">
      <dsp:nvSpPr>
        <dsp:cNvPr id="0" name=""/>
        <dsp:cNvSpPr/>
      </dsp:nvSpPr>
      <dsp:spPr>
        <a:xfrm>
          <a:off x="-115" y="279945"/>
          <a:ext cx="1391673" cy="1391673"/>
        </a:xfrm>
        <a:prstGeom prst="circularArrow">
          <a:avLst>
            <a:gd name="adj1" fmla="val 6902"/>
            <a:gd name="adj2" fmla="val 465342"/>
            <a:gd name="adj3" fmla="val 5949458"/>
            <a:gd name="adj4" fmla="val 43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2AFC9-ACBC-4471-AC42-ACDFF0A9AB6C}">
      <dsp:nvSpPr>
        <dsp:cNvPr id="0" name=""/>
        <dsp:cNvSpPr/>
      </dsp:nvSpPr>
      <dsp:spPr>
        <a:xfrm>
          <a:off x="30981" y="1147945"/>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Judgment</a:t>
          </a:r>
        </a:p>
      </dsp:txBody>
      <dsp:txXfrm>
        <a:off x="30981" y="1147945"/>
        <a:ext cx="492576" cy="492576"/>
      </dsp:txXfrm>
    </dsp:sp>
    <dsp:sp modelId="{A0F4B605-B734-46C1-A750-1D8A02776477}">
      <dsp:nvSpPr>
        <dsp:cNvPr id="0" name=""/>
        <dsp:cNvSpPr/>
      </dsp:nvSpPr>
      <dsp:spPr>
        <a:xfrm>
          <a:off x="-115" y="279945"/>
          <a:ext cx="1391673" cy="1391673"/>
        </a:xfrm>
        <a:prstGeom prst="circularArrow">
          <a:avLst>
            <a:gd name="adj1" fmla="val 6902"/>
            <a:gd name="adj2" fmla="val 465342"/>
            <a:gd name="adj3" fmla="val 11349458"/>
            <a:gd name="adj4" fmla="val 97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D09041-92F6-4527-B308-F3B9B5726D66}">
      <dsp:nvSpPr>
        <dsp:cNvPr id="0" name=""/>
        <dsp:cNvSpPr/>
      </dsp:nvSpPr>
      <dsp:spPr>
        <a:xfrm>
          <a:off x="30981" y="311042"/>
          <a:ext cx="492576" cy="49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Hope</a:t>
          </a:r>
        </a:p>
      </dsp:txBody>
      <dsp:txXfrm>
        <a:off x="30981" y="311042"/>
        <a:ext cx="492576" cy="492576"/>
      </dsp:txXfrm>
    </dsp:sp>
    <dsp:sp modelId="{8E2CE5E5-55D9-4ABB-9EF7-F83A009873A8}">
      <dsp:nvSpPr>
        <dsp:cNvPr id="0" name=""/>
        <dsp:cNvSpPr/>
      </dsp:nvSpPr>
      <dsp:spPr>
        <a:xfrm>
          <a:off x="-115" y="279945"/>
          <a:ext cx="1391673" cy="1391673"/>
        </a:xfrm>
        <a:prstGeom prst="circularArrow">
          <a:avLst>
            <a:gd name="adj1" fmla="val 6902"/>
            <a:gd name="adj2" fmla="val 465342"/>
            <a:gd name="adj3" fmla="val 16749458"/>
            <a:gd name="adj4" fmla="val 151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FCF35-E43B-4630-94A5-816E282FE4DE}">
      <dsp:nvSpPr>
        <dsp:cNvPr id="0" name=""/>
        <dsp:cNvSpPr/>
      </dsp:nvSpPr>
      <dsp:spPr>
        <a:xfrm rot="5400000">
          <a:off x="6749047" y="-2860954"/>
          <a:ext cx="80312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Unconditional, Everlasting</a:t>
          </a:r>
        </a:p>
        <a:p>
          <a:pPr marL="228600" lvl="1" indent="-228600" algn="l" defTabSz="933450">
            <a:lnSpc>
              <a:spcPct val="90000"/>
            </a:lnSpc>
            <a:spcBef>
              <a:spcPct val="0"/>
            </a:spcBef>
            <a:spcAft>
              <a:spcPct val="15000"/>
            </a:spcAft>
            <a:buChar char="•"/>
          </a:pPr>
          <a:r>
            <a:rPr lang="en-US" sz="2100" kern="1200" dirty="0"/>
            <a:t>Land, Great Nation, Blessing</a:t>
          </a:r>
        </a:p>
      </dsp:txBody>
      <dsp:txXfrm rot="-5400000">
        <a:off x="3785616" y="141682"/>
        <a:ext cx="6690779" cy="724710"/>
      </dsp:txXfrm>
    </dsp:sp>
    <dsp:sp modelId="{BEDBFD3E-0ADB-4D5E-962C-CFED043F0D22}">
      <dsp:nvSpPr>
        <dsp:cNvPr id="0" name=""/>
        <dsp:cNvSpPr/>
      </dsp:nvSpPr>
      <dsp:spPr>
        <a:xfrm>
          <a:off x="0" y="2087"/>
          <a:ext cx="3785616" cy="1003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Abrahamic Covenant</a:t>
          </a:r>
        </a:p>
      </dsp:txBody>
      <dsp:txXfrm>
        <a:off x="49006" y="51093"/>
        <a:ext cx="3687604" cy="905888"/>
      </dsp:txXfrm>
    </dsp:sp>
    <dsp:sp modelId="{68384DC0-1BF9-4257-86DC-540F5B60D157}">
      <dsp:nvSpPr>
        <dsp:cNvPr id="0" name=""/>
        <dsp:cNvSpPr/>
      </dsp:nvSpPr>
      <dsp:spPr>
        <a:xfrm rot="5400000">
          <a:off x="6749047" y="-1806858"/>
          <a:ext cx="803120" cy="6729984"/>
        </a:xfrm>
        <a:prstGeom prst="round2SameRect">
          <a:avLst/>
        </a:prstGeom>
        <a:solidFill>
          <a:schemeClr val="accent2">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Conditional</a:t>
          </a:r>
        </a:p>
        <a:p>
          <a:pPr marL="228600" lvl="1" indent="-228600" algn="l" defTabSz="933450">
            <a:lnSpc>
              <a:spcPct val="90000"/>
            </a:lnSpc>
            <a:spcBef>
              <a:spcPct val="0"/>
            </a:spcBef>
            <a:spcAft>
              <a:spcPct val="15000"/>
            </a:spcAft>
            <a:buChar char="•"/>
          </a:pPr>
          <a:r>
            <a:rPr lang="en-US" sz="2100" kern="1200" dirty="0"/>
            <a:t>Blessing for obedience, cursing for disobedience</a:t>
          </a:r>
        </a:p>
      </dsp:txBody>
      <dsp:txXfrm rot="-5400000">
        <a:off x="3785616" y="1195778"/>
        <a:ext cx="6690779" cy="724710"/>
      </dsp:txXfrm>
    </dsp:sp>
    <dsp:sp modelId="{67DEEF0A-9FF3-498F-9A7E-0FC8EDA85C5A}">
      <dsp:nvSpPr>
        <dsp:cNvPr id="0" name=""/>
        <dsp:cNvSpPr/>
      </dsp:nvSpPr>
      <dsp:spPr>
        <a:xfrm>
          <a:off x="0" y="1056183"/>
          <a:ext cx="3785616" cy="10039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Sinai Covenant</a:t>
          </a:r>
        </a:p>
      </dsp:txBody>
      <dsp:txXfrm>
        <a:off x="49006" y="1105189"/>
        <a:ext cx="3687604" cy="905888"/>
      </dsp:txXfrm>
    </dsp:sp>
    <dsp:sp modelId="{EED1F5A5-9CCD-4057-832C-9BAC2AD7DA8B}">
      <dsp:nvSpPr>
        <dsp:cNvPr id="0" name=""/>
        <dsp:cNvSpPr/>
      </dsp:nvSpPr>
      <dsp:spPr>
        <a:xfrm rot="5400000">
          <a:off x="6749047" y="-752762"/>
          <a:ext cx="80312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Unconditional</a:t>
          </a:r>
        </a:p>
        <a:p>
          <a:pPr marL="228600" lvl="1" indent="-228600" algn="l" defTabSz="933450">
            <a:lnSpc>
              <a:spcPct val="90000"/>
            </a:lnSpc>
            <a:spcBef>
              <a:spcPct val="0"/>
            </a:spcBef>
            <a:spcAft>
              <a:spcPct val="15000"/>
            </a:spcAft>
            <a:buChar char="•"/>
          </a:pPr>
          <a:r>
            <a:rPr lang="en-US" sz="2100" kern="1200" dirty="0"/>
            <a:t>Everlasting dynasty for the house of David</a:t>
          </a:r>
        </a:p>
      </dsp:txBody>
      <dsp:txXfrm rot="-5400000">
        <a:off x="3785616" y="2249874"/>
        <a:ext cx="6690779" cy="724710"/>
      </dsp:txXfrm>
    </dsp:sp>
    <dsp:sp modelId="{643D5EE9-48F2-45B7-9334-826EB7F315E5}">
      <dsp:nvSpPr>
        <dsp:cNvPr id="0" name=""/>
        <dsp:cNvSpPr/>
      </dsp:nvSpPr>
      <dsp:spPr>
        <a:xfrm>
          <a:off x="0" y="2110279"/>
          <a:ext cx="3785616" cy="1003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Davidic Covenant</a:t>
          </a:r>
        </a:p>
      </dsp:txBody>
      <dsp:txXfrm>
        <a:off x="49006" y="2159285"/>
        <a:ext cx="3687604" cy="905888"/>
      </dsp:txXfrm>
    </dsp:sp>
    <dsp:sp modelId="{9988AB03-8DCC-45C2-8818-FB85DA396165}">
      <dsp:nvSpPr>
        <dsp:cNvPr id="0" name=""/>
        <dsp:cNvSpPr/>
      </dsp:nvSpPr>
      <dsp:spPr>
        <a:xfrm rot="5400000">
          <a:off x="6749047" y="301333"/>
          <a:ext cx="80312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Unconditional</a:t>
          </a:r>
        </a:p>
        <a:p>
          <a:pPr marL="228600" lvl="1" indent="-228600" algn="l" defTabSz="933450">
            <a:lnSpc>
              <a:spcPct val="90000"/>
            </a:lnSpc>
            <a:spcBef>
              <a:spcPct val="0"/>
            </a:spcBef>
            <a:spcAft>
              <a:spcPct val="15000"/>
            </a:spcAft>
            <a:buChar char="•"/>
          </a:pPr>
          <a:r>
            <a:rPr lang="en-US" sz="2100" kern="1200" dirty="0"/>
            <a:t>Forgiveness, new birth, pouring out of the Spirit</a:t>
          </a:r>
        </a:p>
      </dsp:txBody>
      <dsp:txXfrm rot="-5400000">
        <a:off x="3785616" y="3303970"/>
        <a:ext cx="6690779" cy="724710"/>
      </dsp:txXfrm>
    </dsp:sp>
    <dsp:sp modelId="{1DC39041-2CA6-4FC6-ABFC-A5412646F931}">
      <dsp:nvSpPr>
        <dsp:cNvPr id="0" name=""/>
        <dsp:cNvSpPr/>
      </dsp:nvSpPr>
      <dsp:spPr>
        <a:xfrm>
          <a:off x="0" y="3164374"/>
          <a:ext cx="3785616" cy="1003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New Covenant</a:t>
          </a:r>
        </a:p>
      </dsp:txBody>
      <dsp:txXfrm>
        <a:off x="49006" y="3213380"/>
        <a:ext cx="3687604" cy="9058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D6D3D-F143-4D29-B640-13583DFB23DF}">
      <dsp:nvSpPr>
        <dsp:cNvPr id="0" name=""/>
        <dsp:cNvSpPr/>
      </dsp:nvSpPr>
      <dsp:spPr>
        <a:xfrm rot="5400000">
          <a:off x="6749047" y="-2860954"/>
          <a:ext cx="80312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a:solidFill>
                <a:schemeClr val="tx1"/>
              </a:solidFill>
            </a:rPr>
            <a:t>Isa 4:18-26; 5:5-6,9-10, 15; 9:20-21</a:t>
          </a:r>
        </a:p>
      </dsp:txBody>
      <dsp:txXfrm rot="-5400000">
        <a:off x="3785616" y="141682"/>
        <a:ext cx="6690779" cy="724710"/>
      </dsp:txXfrm>
    </dsp:sp>
    <dsp:sp modelId="{2C065AC3-614A-4A46-8635-0C118D2AB897}">
      <dsp:nvSpPr>
        <dsp:cNvPr id="0" name=""/>
        <dsp:cNvSpPr/>
      </dsp:nvSpPr>
      <dsp:spPr>
        <a:xfrm>
          <a:off x="0" y="0"/>
          <a:ext cx="3785616" cy="1003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Hardship, Frustration, Decline</a:t>
          </a:r>
        </a:p>
      </dsp:txBody>
      <dsp:txXfrm>
        <a:off x="49006" y="49006"/>
        <a:ext cx="3687604" cy="905888"/>
      </dsp:txXfrm>
    </dsp:sp>
    <dsp:sp modelId="{367FCF35-E43B-4630-94A5-816E282FE4DE}">
      <dsp:nvSpPr>
        <dsp:cNvPr id="0" name=""/>
        <dsp:cNvSpPr/>
      </dsp:nvSpPr>
      <dsp:spPr>
        <a:xfrm rot="5400000">
          <a:off x="6749047" y="-1806858"/>
          <a:ext cx="80312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a:solidFill>
                <a:schemeClr val="tx1"/>
              </a:solidFill>
            </a:rPr>
            <a:t>Isa 6:9-10; 29:9-14; 44:18; 63:17</a:t>
          </a:r>
        </a:p>
      </dsp:txBody>
      <dsp:txXfrm rot="-5400000">
        <a:off x="3785616" y="1195778"/>
        <a:ext cx="6690779" cy="724710"/>
      </dsp:txXfrm>
    </dsp:sp>
    <dsp:sp modelId="{BEDBFD3E-0ADB-4D5E-962C-CFED043F0D22}">
      <dsp:nvSpPr>
        <dsp:cNvPr id="0" name=""/>
        <dsp:cNvSpPr/>
      </dsp:nvSpPr>
      <dsp:spPr>
        <a:xfrm>
          <a:off x="0" y="1056183"/>
          <a:ext cx="3785616" cy="1003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Judicial Blindness</a:t>
          </a:r>
        </a:p>
      </dsp:txBody>
      <dsp:txXfrm>
        <a:off x="49006" y="1105189"/>
        <a:ext cx="3687604" cy="905888"/>
      </dsp:txXfrm>
    </dsp:sp>
    <dsp:sp modelId="{68384DC0-1BF9-4257-86DC-540F5B60D157}">
      <dsp:nvSpPr>
        <dsp:cNvPr id="0" name=""/>
        <dsp:cNvSpPr/>
      </dsp:nvSpPr>
      <dsp:spPr>
        <a:xfrm rot="5400000">
          <a:off x="6749047" y="-736724"/>
          <a:ext cx="80312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a:solidFill>
                <a:schemeClr val="tx1"/>
              </a:solidFill>
            </a:rPr>
            <a:t>Isa 1:7, 8:7 9:8-12</a:t>
          </a:r>
        </a:p>
      </dsp:txBody>
      <dsp:txXfrm rot="-5400000">
        <a:off x="3785616" y="2265912"/>
        <a:ext cx="6690779" cy="724710"/>
      </dsp:txXfrm>
    </dsp:sp>
    <dsp:sp modelId="{67DEEF0A-9FF3-498F-9A7E-0FC8EDA85C5A}">
      <dsp:nvSpPr>
        <dsp:cNvPr id="0" name=""/>
        <dsp:cNvSpPr/>
      </dsp:nvSpPr>
      <dsp:spPr>
        <a:xfrm>
          <a:off x="0" y="2110279"/>
          <a:ext cx="3785616" cy="1003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Foreign Threats and Loss of Independence</a:t>
          </a:r>
        </a:p>
      </dsp:txBody>
      <dsp:txXfrm>
        <a:off x="49006" y="2159285"/>
        <a:ext cx="3687604" cy="905888"/>
      </dsp:txXfrm>
    </dsp:sp>
    <dsp:sp modelId="{EED1F5A5-9CCD-4057-832C-9BAC2AD7DA8B}">
      <dsp:nvSpPr>
        <dsp:cNvPr id="0" name=""/>
        <dsp:cNvSpPr/>
      </dsp:nvSpPr>
      <dsp:spPr>
        <a:xfrm rot="5400000">
          <a:off x="6749047" y="289760"/>
          <a:ext cx="80312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a:solidFill>
                <a:schemeClr val="tx1"/>
              </a:solidFill>
            </a:rPr>
            <a:t>Isa 5:13; 11:12; 22:17-18; 56:8</a:t>
          </a:r>
        </a:p>
      </dsp:txBody>
      <dsp:txXfrm rot="-5400000">
        <a:off x="3785616" y="3292397"/>
        <a:ext cx="6690779" cy="724710"/>
      </dsp:txXfrm>
    </dsp:sp>
    <dsp:sp modelId="{643D5EE9-48F2-45B7-9334-826EB7F315E5}">
      <dsp:nvSpPr>
        <dsp:cNvPr id="0" name=""/>
        <dsp:cNvSpPr/>
      </dsp:nvSpPr>
      <dsp:spPr>
        <a:xfrm>
          <a:off x="0" y="3138936"/>
          <a:ext cx="3785616" cy="1003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Exile and Dispersion</a:t>
          </a:r>
        </a:p>
      </dsp:txBody>
      <dsp:txXfrm>
        <a:off x="49006" y="3187942"/>
        <a:ext cx="3687604" cy="905888"/>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EDC3A7-A8C6-4A4F-B496-B3D8DA76CF8F}" type="datetimeFigureOut">
              <a:rPr lang="en-US" smtClean="0"/>
              <a:t>8/2/2018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01976F-AD54-40D0-96E5-300EC0F8FB46}" type="slidenum">
              <a:rPr lang="en-US" smtClean="0"/>
              <a:t>‹#›</a:t>
            </a:fld>
            <a:endParaRPr lang="en-US"/>
          </a:p>
        </p:txBody>
      </p:sp>
    </p:spTree>
    <p:extLst>
      <p:ext uri="{BB962C8B-B14F-4D97-AF65-F5344CB8AC3E}">
        <p14:creationId xmlns:p14="http://schemas.microsoft.com/office/powerpoint/2010/main" val="2046776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BCD66-204D-48BF-807A-8BD886E55C85}" type="datetimeFigureOut">
              <a:rPr lang="en-US" smtClean="0"/>
              <a:t>8/2/2018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E1B8E8-5E14-41B0-879D-4CC6BF1BFF0A}" type="slidenum">
              <a:rPr lang="en-US" smtClean="0"/>
              <a:t>‹#›</a:t>
            </a:fld>
            <a:endParaRPr lang="en-US"/>
          </a:p>
        </p:txBody>
      </p:sp>
    </p:spTree>
    <p:extLst>
      <p:ext uri="{BB962C8B-B14F-4D97-AF65-F5344CB8AC3E}">
        <p14:creationId xmlns:p14="http://schemas.microsoft.com/office/powerpoint/2010/main" val="314204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5E1B8E8-5E14-41B0-879D-4CC6BF1BFF0A}" type="slidenum">
              <a:rPr lang="en-US" smtClean="0"/>
              <a:t>4</a:t>
            </a:fld>
            <a:endParaRPr lang="en-US"/>
          </a:p>
        </p:txBody>
      </p:sp>
    </p:spTree>
    <p:extLst>
      <p:ext uri="{BB962C8B-B14F-4D97-AF65-F5344CB8AC3E}">
        <p14:creationId xmlns:p14="http://schemas.microsoft.com/office/powerpoint/2010/main" val="2898991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E1B8E8-5E14-41B0-879D-4CC6BF1BFF0A}" type="slidenum">
              <a:rPr lang="en-US" smtClean="0"/>
              <a:t>17</a:t>
            </a:fld>
            <a:endParaRPr lang="en-US"/>
          </a:p>
        </p:txBody>
      </p:sp>
    </p:spTree>
    <p:extLst>
      <p:ext uri="{BB962C8B-B14F-4D97-AF65-F5344CB8AC3E}">
        <p14:creationId xmlns:p14="http://schemas.microsoft.com/office/powerpoint/2010/main" val="365303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5E1B8E8-5E14-41B0-879D-4CC6BF1BFF0A}" type="slidenum">
              <a:rPr lang="en-US" smtClean="0"/>
              <a:t>18</a:t>
            </a:fld>
            <a:endParaRPr lang="en-US"/>
          </a:p>
        </p:txBody>
      </p:sp>
    </p:spTree>
    <p:extLst>
      <p:ext uri="{BB962C8B-B14F-4D97-AF65-F5344CB8AC3E}">
        <p14:creationId xmlns:p14="http://schemas.microsoft.com/office/powerpoint/2010/main" val="158267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5E1B8E8-5E14-41B0-879D-4CC6BF1BFF0A}" type="slidenum">
              <a:rPr lang="en-US" smtClean="0"/>
              <a:t>19</a:t>
            </a:fld>
            <a:endParaRPr lang="en-US"/>
          </a:p>
        </p:txBody>
      </p:sp>
    </p:spTree>
    <p:extLst>
      <p:ext uri="{BB962C8B-B14F-4D97-AF65-F5344CB8AC3E}">
        <p14:creationId xmlns:p14="http://schemas.microsoft.com/office/powerpoint/2010/main" val="1616787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5E1B8E8-5E14-41B0-879D-4CC6BF1BFF0A}" type="slidenum">
              <a:rPr lang="en-US" smtClean="0"/>
              <a:t>20</a:t>
            </a:fld>
            <a:endParaRPr lang="en-US"/>
          </a:p>
        </p:txBody>
      </p:sp>
    </p:spTree>
    <p:extLst>
      <p:ext uri="{BB962C8B-B14F-4D97-AF65-F5344CB8AC3E}">
        <p14:creationId xmlns:p14="http://schemas.microsoft.com/office/powerpoint/2010/main" val="3875113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5E1B8E8-5E14-41B0-879D-4CC6BF1BFF0A}" type="slidenum">
              <a:rPr lang="en-US" smtClean="0"/>
              <a:t>21</a:t>
            </a:fld>
            <a:endParaRPr lang="en-US"/>
          </a:p>
        </p:txBody>
      </p:sp>
    </p:spTree>
    <p:extLst>
      <p:ext uri="{BB962C8B-B14F-4D97-AF65-F5344CB8AC3E}">
        <p14:creationId xmlns:p14="http://schemas.microsoft.com/office/powerpoint/2010/main" val="2216131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fld id="{65E1B8E8-5E14-41B0-879D-4CC6BF1BFF0A}" type="slidenum">
              <a:rPr lang="en-US" smtClean="0"/>
              <a:t>22</a:t>
            </a:fld>
            <a:endParaRPr lang="en-US"/>
          </a:p>
        </p:txBody>
      </p:sp>
    </p:spTree>
    <p:extLst>
      <p:ext uri="{BB962C8B-B14F-4D97-AF65-F5344CB8AC3E}">
        <p14:creationId xmlns:p14="http://schemas.microsoft.com/office/powerpoint/2010/main" val="874313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a:p>
        </p:txBody>
      </p:sp>
      <p:sp>
        <p:nvSpPr>
          <p:cNvPr id="4" name="Slide Number Placeholder 3"/>
          <p:cNvSpPr>
            <a:spLocks noGrp="1"/>
          </p:cNvSpPr>
          <p:nvPr>
            <p:ph type="sldNum" sz="quarter" idx="10"/>
          </p:nvPr>
        </p:nvSpPr>
        <p:spPr/>
        <p:txBody>
          <a:bodyPr/>
          <a:lstStyle/>
          <a:p>
            <a:fld id="{65E1B8E8-5E14-41B0-879D-4CC6BF1BFF0A}" type="slidenum">
              <a:rPr lang="en-US" smtClean="0"/>
              <a:t>23</a:t>
            </a:fld>
            <a:endParaRPr lang="en-US"/>
          </a:p>
        </p:txBody>
      </p:sp>
    </p:spTree>
    <p:extLst>
      <p:ext uri="{BB962C8B-B14F-4D97-AF65-F5344CB8AC3E}">
        <p14:creationId xmlns:p14="http://schemas.microsoft.com/office/powerpoint/2010/main" val="2417544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E1B8E8-5E14-41B0-879D-4CC6BF1BFF0A}" type="slidenum">
              <a:rPr lang="en-US" smtClean="0"/>
              <a:t>24</a:t>
            </a:fld>
            <a:endParaRPr lang="en-US"/>
          </a:p>
        </p:txBody>
      </p:sp>
    </p:spTree>
    <p:extLst>
      <p:ext uri="{BB962C8B-B14F-4D97-AF65-F5344CB8AC3E}">
        <p14:creationId xmlns:p14="http://schemas.microsoft.com/office/powerpoint/2010/main" val="4050882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5E1B8E8-5E14-41B0-879D-4CC6BF1BFF0A}" type="slidenum">
              <a:rPr lang="en-US" smtClean="0"/>
              <a:t>25</a:t>
            </a:fld>
            <a:endParaRPr lang="en-US"/>
          </a:p>
        </p:txBody>
      </p:sp>
    </p:spTree>
    <p:extLst>
      <p:ext uri="{BB962C8B-B14F-4D97-AF65-F5344CB8AC3E}">
        <p14:creationId xmlns:p14="http://schemas.microsoft.com/office/powerpoint/2010/main" val="466408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65E1B8E8-5E14-41B0-879D-4CC6BF1BFF0A}" type="slidenum">
              <a:rPr lang="en-US" smtClean="0"/>
              <a:t>26</a:t>
            </a:fld>
            <a:endParaRPr lang="en-US"/>
          </a:p>
        </p:txBody>
      </p:sp>
    </p:spTree>
    <p:extLst>
      <p:ext uri="{BB962C8B-B14F-4D97-AF65-F5344CB8AC3E}">
        <p14:creationId xmlns:p14="http://schemas.microsoft.com/office/powerpoint/2010/main" val="3754112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E1B8E8-5E14-41B0-879D-4CC6BF1BFF0A}" type="slidenum">
              <a:rPr lang="en-US" smtClean="0"/>
              <a:t>5</a:t>
            </a:fld>
            <a:endParaRPr lang="en-US"/>
          </a:p>
        </p:txBody>
      </p:sp>
    </p:spTree>
    <p:extLst>
      <p:ext uri="{BB962C8B-B14F-4D97-AF65-F5344CB8AC3E}">
        <p14:creationId xmlns:p14="http://schemas.microsoft.com/office/powerpoint/2010/main" val="1561932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65E1B8E8-5E14-41B0-879D-4CC6BF1BFF0A}" type="slidenum">
              <a:rPr lang="en-US" smtClean="0"/>
              <a:t>27</a:t>
            </a:fld>
            <a:endParaRPr lang="en-US"/>
          </a:p>
        </p:txBody>
      </p:sp>
    </p:spTree>
    <p:extLst>
      <p:ext uri="{BB962C8B-B14F-4D97-AF65-F5344CB8AC3E}">
        <p14:creationId xmlns:p14="http://schemas.microsoft.com/office/powerpoint/2010/main" val="1305138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65E1B8E8-5E14-41B0-879D-4CC6BF1BFF0A}" type="slidenum">
              <a:rPr lang="en-US" smtClean="0"/>
              <a:t>28</a:t>
            </a:fld>
            <a:endParaRPr lang="en-US"/>
          </a:p>
        </p:txBody>
      </p:sp>
    </p:spTree>
    <p:extLst>
      <p:ext uri="{BB962C8B-B14F-4D97-AF65-F5344CB8AC3E}">
        <p14:creationId xmlns:p14="http://schemas.microsoft.com/office/powerpoint/2010/main" val="95806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65E1B8E8-5E14-41B0-879D-4CC6BF1BFF0A}" type="slidenum">
              <a:rPr lang="en-US" smtClean="0"/>
              <a:t>29</a:t>
            </a:fld>
            <a:endParaRPr lang="en-US"/>
          </a:p>
        </p:txBody>
      </p:sp>
    </p:spTree>
    <p:extLst>
      <p:ext uri="{BB962C8B-B14F-4D97-AF65-F5344CB8AC3E}">
        <p14:creationId xmlns:p14="http://schemas.microsoft.com/office/powerpoint/2010/main" val="457884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65E1B8E8-5E14-41B0-879D-4CC6BF1BFF0A}" type="slidenum">
              <a:rPr lang="en-US" smtClean="0"/>
              <a:t>30</a:t>
            </a:fld>
            <a:endParaRPr lang="en-US"/>
          </a:p>
        </p:txBody>
      </p:sp>
    </p:spTree>
    <p:extLst>
      <p:ext uri="{BB962C8B-B14F-4D97-AF65-F5344CB8AC3E}">
        <p14:creationId xmlns:p14="http://schemas.microsoft.com/office/powerpoint/2010/main" val="3102718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US" sz="120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E1B8E8-5E14-41B0-879D-4CC6BF1BFF0A}" type="slidenum">
              <a:rPr lang="en-US" smtClean="0"/>
              <a:t>31</a:t>
            </a:fld>
            <a:endParaRPr lang="en-US"/>
          </a:p>
        </p:txBody>
      </p:sp>
    </p:spTree>
    <p:extLst>
      <p:ext uri="{BB962C8B-B14F-4D97-AF65-F5344CB8AC3E}">
        <p14:creationId xmlns:p14="http://schemas.microsoft.com/office/powerpoint/2010/main" val="4211581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5E1B8E8-5E14-41B0-879D-4CC6BF1BFF0A}" type="slidenum">
              <a:rPr lang="en-US" smtClean="0"/>
              <a:t>32</a:t>
            </a:fld>
            <a:endParaRPr lang="en-US"/>
          </a:p>
        </p:txBody>
      </p:sp>
    </p:spTree>
    <p:extLst>
      <p:ext uri="{BB962C8B-B14F-4D97-AF65-F5344CB8AC3E}">
        <p14:creationId xmlns:p14="http://schemas.microsoft.com/office/powerpoint/2010/main" val="1691712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65E1B8E8-5E14-41B0-879D-4CC6BF1BFF0A}" type="slidenum">
              <a:rPr lang="en-US" smtClean="0"/>
              <a:t>33</a:t>
            </a:fld>
            <a:endParaRPr lang="en-US"/>
          </a:p>
        </p:txBody>
      </p:sp>
    </p:spTree>
    <p:extLst>
      <p:ext uri="{BB962C8B-B14F-4D97-AF65-F5344CB8AC3E}">
        <p14:creationId xmlns:p14="http://schemas.microsoft.com/office/powerpoint/2010/main" val="3130773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65E1B8E8-5E14-41B0-879D-4CC6BF1BFF0A}" type="slidenum">
              <a:rPr lang="en-US" smtClean="0"/>
              <a:t>34</a:t>
            </a:fld>
            <a:endParaRPr lang="en-US"/>
          </a:p>
        </p:txBody>
      </p:sp>
    </p:spTree>
    <p:extLst>
      <p:ext uri="{BB962C8B-B14F-4D97-AF65-F5344CB8AC3E}">
        <p14:creationId xmlns:p14="http://schemas.microsoft.com/office/powerpoint/2010/main" val="3069153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65E1B8E8-5E14-41B0-879D-4CC6BF1BFF0A}" type="slidenum">
              <a:rPr lang="en-US" smtClean="0"/>
              <a:t>35</a:t>
            </a:fld>
            <a:endParaRPr lang="en-US"/>
          </a:p>
        </p:txBody>
      </p:sp>
    </p:spTree>
    <p:extLst>
      <p:ext uri="{BB962C8B-B14F-4D97-AF65-F5344CB8AC3E}">
        <p14:creationId xmlns:p14="http://schemas.microsoft.com/office/powerpoint/2010/main" val="3394924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65E1B8E8-5E14-41B0-879D-4CC6BF1BFF0A}" type="slidenum">
              <a:rPr lang="en-US" smtClean="0"/>
              <a:t>36</a:t>
            </a:fld>
            <a:endParaRPr lang="en-US"/>
          </a:p>
        </p:txBody>
      </p:sp>
    </p:spTree>
    <p:extLst>
      <p:ext uri="{BB962C8B-B14F-4D97-AF65-F5344CB8AC3E}">
        <p14:creationId xmlns:p14="http://schemas.microsoft.com/office/powerpoint/2010/main" val="161463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E1B8E8-5E14-41B0-879D-4CC6BF1BFF0A}" type="slidenum">
              <a:rPr lang="en-US" smtClean="0"/>
              <a:t>6</a:t>
            </a:fld>
            <a:endParaRPr lang="en-US"/>
          </a:p>
        </p:txBody>
      </p:sp>
    </p:spTree>
    <p:extLst>
      <p:ext uri="{BB962C8B-B14F-4D97-AF65-F5344CB8AC3E}">
        <p14:creationId xmlns:p14="http://schemas.microsoft.com/office/powerpoint/2010/main" val="1831802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65E1B8E8-5E14-41B0-879D-4CC6BF1BFF0A}" type="slidenum">
              <a:rPr lang="en-US" smtClean="0"/>
              <a:t>37</a:t>
            </a:fld>
            <a:endParaRPr lang="en-US"/>
          </a:p>
        </p:txBody>
      </p:sp>
    </p:spTree>
    <p:extLst>
      <p:ext uri="{BB962C8B-B14F-4D97-AF65-F5344CB8AC3E}">
        <p14:creationId xmlns:p14="http://schemas.microsoft.com/office/powerpoint/2010/main" val="1855258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65E1B8E8-5E14-41B0-879D-4CC6BF1BFF0A}" type="slidenum">
              <a:rPr lang="en-US" smtClean="0"/>
              <a:t>38</a:t>
            </a:fld>
            <a:endParaRPr lang="en-US"/>
          </a:p>
        </p:txBody>
      </p:sp>
    </p:spTree>
    <p:extLst>
      <p:ext uri="{BB962C8B-B14F-4D97-AF65-F5344CB8AC3E}">
        <p14:creationId xmlns:p14="http://schemas.microsoft.com/office/powerpoint/2010/main" val="3566173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65E1B8E8-5E14-41B0-879D-4CC6BF1BFF0A}" type="slidenum">
              <a:rPr lang="en-US" smtClean="0"/>
              <a:t>39</a:t>
            </a:fld>
            <a:endParaRPr lang="en-US"/>
          </a:p>
        </p:txBody>
      </p:sp>
    </p:spTree>
    <p:extLst>
      <p:ext uri="{BB962C8B-B14F-4D97-AF65-F5344CB8AC3E}">
        <p14:creationId xmlns:p14="http://schemas.microsoft.com/office/powerpoint/2010/main" val="3621820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65E1B8E8-5E14-41B0-879D-4CC6BF1BFF0A}" type="slidenum">
              <a:rPr lang="en-US" smtClean="0"/>
              <a:t>40</a:t>
            </a:fld>
            <a:endParaRPr lang="en-US"/>
          </a:p>
        </p:txBody>
      </p:sp>
    </p:spTree>
    <p:extLst>
      <p:ext uri="{BB962C8B-B14F-4D97-AF65-F5344CB8AC3E}">
        <p14:creationId xmlns:p14="http://schemas.microsoft.com/office/powerpoint/2010/main" val="19486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Slide Number Placeholder 3"/>
          <p:cNvSpPr>
            <a:spLocks noGrp="1"/>
          </p:cNvSpPr>
          <p:nvPr>
            <p:ph type="sldNum" sz="quarter" idx="10"/>
          </p:nvPr>
        </p:nvSpPr>
        <p:spPr/>
        <p:txBody>
          <a:bodyPr/>
          <a:lstStyle/>
          <a:p>
            <a:fld id="{65E1B8E8-5E14-41B0-879D-4CC6BF1BFF0A}" type="slidenum">
              <a:rPr lang="en-US" smtClean="0"/>
              <a:t>41</a:t>
            </a:fld>
            <a:endParaRPr lang="en-US"/>
          </a:p>
        </p:txBody>
      </p:sp>
    </p:spTree>
    <p:extLst>
      <p:ext uri="{BB962C8B-B14F-4D97-AF65-F5344CB8AC3E}">
        <p14:creationId xmlns:p14="http://schemas.microsoft.com/office/powerpoint/2010/main" val="1247411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E1B8E8-5E14-41B0-879D-4CC6BF1BFF0A}" type="slidenum">
              <a:rPr lang="en-US" smtClean="0"/>
              <a:t>43</a:t>
            </a:fld>
            <a:endParaRPr lang="en-US"/>
          </a:p>
        </p:txBody>
      </p:sp>
    </p:spTree>
    <p:extLst>
      <p:ext uri="{BB962C8B-B14F-4D97-AF65-F5344CB8AC3E}">
        <p14:creationId xmlns:p14="http://schemas.microsoft.com/office/powerpoint/2010/main" val="40035229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E1B8E8-5E14-41B0-879D-4CC6BF1BFF0A}" type="slidenum">
              <a:rPr lang="en-US" smtClean="0"/>
              <a:t>44</a:t>
            </a:fld>
            <a:endParaRPr lang="en-US"/>
          </a:p>
        </p:txBody>
      </p:sp>
    </p:spTree>
    <p:extLst>
      <p:ext uri="{BB962C8B-B14F-4D97-AF65-F5344CB8AC3E}">
        <p14:creationId xmlns:p14="http://schemas.microsoft.com/office/powerpoint/2010/main" val="8972494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5E1B8E8-5E14-41B0-879D-4CC6BF1BFF0A}" type="slidenum">
              <a:rPr lang="en-US" smtClean="0"/>
              <a:t>45</a:t>
            </a:fld>
            <a:endParaRPr lang="en-US"/>
          </a:p>
        </p:txBody>
      </p:sp>
    </p:spTree>
    <p:extLst>
      <p:ext uri="{BB962C8B-B14F-4D97-AF65-F5344CB8AC3E}">
        <p14:creationId xmlns:p14="http://schemas.microsoft.com/office/powerpoint/2010/main" val="1008398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E1B8E8-5E14-41B0-879D-4CC6BF1BFF0A}" type="slidenum">
              <a:rPr lang="en-US" smtClean="0"/>
              <a:t>7</a:t>
            </a:fld>
            <a:endParaRPr lang="en-US"/>
          </a:p>
        </p:txBody>
      </p:sp>
    </p:spTree>
    <p:extLst>
      <p:ext uri="{BB962C8B-B14F-4D97-AF65-F5344CB8AC3E}">
        <p14:creationId xmlns:p14="http://schemas.microsoft.com/office/powerpoint/2010/main" val="984783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5E1B8E8-5E14-41B0-879D-4CC6BF1BFF0A}" type="slidenum">
              <a:rPr lang="en-US" smtClean="0"/>
              <a:t>9</a:t>
            </a:fld>
            <a:endParaRPr lang="en-US"/>
          </a:p>
        </p:txBody>
      </p:sp>
    </p:spTree>
    <p:extLst>
      <p:ext uri="{BB962C8B-B14F-4D97-AF65-F5344CB8AC3E}">
        <p14:creationId xmlns:p14="http://schemas.microsoft.com/office/powerpoint/2010/main" val="3347717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E1B8E8-5E14-41B0-879D-4CC6BF1BFF0A}" type="slidenum">
              <a:rPr lang="en-US" smtClean="0"/>
              <a:t>11</a:t>
            </a:fld>
            <a:endParaRPr lang="en-US"/>
          </a:p>
        </p:txBody>
      </p:sp>
    </p:spTree>
    <p:extLst>
      <p:ext uri="{BB962C8B-B14F-4D97-AF65-F5344CB8AC3E}">
        <p14:creationId xmlns:p14="http://schemas.microsoft.com/office/powerpoint/2010/main" val="1625657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E1B8E8-5E14-41B0-879D-4CC6BF1BFF0A}" type="slidenum">
              <a:rPr lang="en-US" smtClean="0"/>
              <a:t>12</a:t>
            </a:fld>
            <a:endParaRPr lang="en-US"/>
          </a:p>
        </p:txBody>
      </p:sp>
    </p:spTree>
    <p:extLst>
      <p:ext uri="{BB962C8B-B14F-4D97-AF65-F5344CB8AC3E}">
        <p14:creationId xmlns:p14="http://schemas.microsoft.com/office/powerpoint/2010/main" val="3081318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65E1B8E8-5E14-41B0-879D-4CC6BF1BFF0A}" type="slidenum">
              <a:rPr lang="en-US" smtClean="0"/>
              <a:t>13</a:t>
            </a:fld>
            <a:endParaRPr lang="en-US"/>
          </a:p>
        </p:txBody>
      </p:sp>
    </p:spTree>
    <p:extLst>
      <p:ext uri="{BB962C8B-B14F-4D97-AF65-F5344CB8AC3E}">
        <p14:creationId xmlns:p14="http://schemas.microsoft.com/office/powerpoint/2010/main" val="1468408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E1B8E8-5E14-41B0-879D-4CC6BF1BFF0A}" type="slidenum">
              <a:rPr lang="en-US" smtClean="0"/>
              <a:t>15</a:t>
            </a:fld>
            <a:endParaRPr lang="en-US"/>
          </a:p>
        </p:txBody>
      </p:sp>
    </p:spTree>
    <p:extLst>
      <p:ext uri="{BB962C8B-B14F-4D97-AF65-F5344CB8AC3E}">
        <p14:creationId xmlns:p14="http://schemas.microsoft.com/office/powerpoint/2010/main" val="149157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Alternati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029552" y="2176952"/>
            <a:ext cx="6132897" cy="840230"/>
          </a:xfrm>
          <a:noFill/>
        </p:spPr>
        <p:txBody>
          <a:bodyPr wrap="square" rtlCol="0">
            <a:spAutoFit/>
          </a:bodyPr>
          <a:lstStyle>
            <a:lvl1pPr marL="0" indent="0" algn="ctr">
              <a:buNone/>
              <a:defRPr lang="en-US" sz="5400" b="1" dirty="0">
                <a:solidFill>
                  <a:srgbClr val="290D15"/>
                </a:solidFill>
                <a:effectLst/>
                <a:latin typeface="Tahoma" panose="020B0604030504040204" pitchFamily="34" charset="0"/>
                <a:ea typeface="Tahoma" panose="020B0604030504040204" pitchFamily="34" charset="0"/>
                <a:cs typeface="Tahoma" panose="020B0604030504040204" pitchFamily="34" charset="0"/>
              </a:defRPr>
            </a:lvl1pPr>
          </a:lstStyle>
          <a:p>
            <a:pPr marL="0" lvl="0" algn="ctr"/>
            <a:r>
              <a:rPr lang="en-US" dirty="0"/>
              <a:t>Click to add topic</a:t>
            </a:r>
          </a:p>
        </p:txBody>
      </p:sp>
      <p:sp>
        <p:nvSpPr>
          <p:cNvPr id="6" name="Slide Number Placeholder 5"/>
          <p:cNvSpPr>
            <a:spLocks noGrp="1"/>
          </p:cNvSpPr>
          <p:nvPr>
            <p:ph type="sldNum" sz="quarter" idx="12"/>
          </p:nvPr>
        </p:nvSpPr>
        <p:spPr/>
        <p:txBody>
          <a:bodyPr/>
          <a:lstStyle/>
          <a:p>
            <a:fld id="{261B695E-1B82-42F8-9A5B-D17D304A0F45}" type="slidenum">
              <a:rPr lang="en-US" smtClean="0"/>
              <a:t>‹#›</a:t>
            </a:fld>
            <a:endParaRPr lang="en-US"/>
          </a:p>
        </p:txBody>
      </p:sp>
      <p:sp>
        <p:nvSpPr>
          <p:cNvPr id="19" name="Text Placeholder 18"/>
          <p:cNvSpPr>
            <a:spLocks noGrp="1"/>
          </p:cNvSpPr>
          <p:nvPr>
            <p:ph type="body" sz="quarter" idx="13" hasCustomPrompt="1"/>
          </p:nvPr>
        </p:nvSpPr>
        <p:spPr>
          <a:xfrm>
            <a:off x="3029552" y="3052883"/>
            <a:ext cx="6132896" cy="473075"/>
          </a:xfrm>
        </p:spPr>
        <p:txBody>
          <a:bodyPr>
            <a:noAutofit/>
          </a:bodyPr>
          <a:lstStyle>
            <a:lvl1pPr marL="0" indent="0" algn="ctr">
              <a:spcBef>
                <a:spcPts val="0"/>
              </a:spcBef>
              <a:buNone/>
              <a:defRPr sz="4000" baseline="0">
                <a:solidFill>
                  <a:srgbClr val="290D15"/>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defRPr>
            </a:lvl1pPr>
          </a:lstStyle>
          <a:p>
            <a:pPr lvl="0"/>
            <a:r>
              <a:rPr lang="en-US" dirty="0"/>
              <a:t>Click to add speaker</a:t>
            </a:r>
          </a:p>
        </p:txBody>
      </p:sp>
      <p:sp>
        <p:nvSpPr>
          <p:cNvPr id="2" name="TextBox 1"/>
          <p:cNvSpPr txBox="1"/>
          <p:nvPr userDrawn="1"/>
        </p:nvSpPr>
        <p:spPr>
          <a:xfrm>
            <a:off x="269765" y="805650"/>
            <a:ext cx="8165431" cy="707886"/>
          </a:xfrm>
          <a:prstGeom prst="rect">
            <a:avLst/>
          </a:prstGeom>
          <a:noFill/>
        </p:spPr>
        <p:txBody>
          <a:bodyPr wrap="square" rtlCol="0">
            <a:spAutoFit/>
          </a:bodyPr>
          <a:lstStyle/>
          <a:p>
            <a:pPr algn="l"/>
            <a:r>
              <a:rPr lang="en-US" sz="4000" b="1" dirty="0">
                <a:solidFill>
                  <a:srgbClr val="290D15"/>
                </a:solidFill>
                <a:effectLst/>
                <a:latin typeface="Tahoma" panose="020B0604030504040204" pitchFamily="34" charset="0"/>
                <a:ea typeface="Tahoma" panose="020B0604030504040204" pitchFamily="34" charset="0"/>
                <a:cs typeface="Tahoma" panose="020B0604030504040204" pitchFamily="34" charset="0"/>
              </a:rPr>
              <a:t>The Minor Prophets</a:t>
            </a:r>
          </a:p>
        </p:txBody>
      </p:sp>
      <p:sp>
        <p:nvSpPr>
          <p:cNvPr id="13" name="TextBox 12"/>
          <p:cNvSpPr txBox="1"/>
          <p:nvPr userDrawn="1"/>
        </p:nvSpPr>
        <p:spPr>
          <a:xfrm>
            <a:off x="269765" y="363041"/>
            <a:ext cx="9169400" cy="584775"/>
          </a:xfrm>
          <a:prstGeom prst="rect">
            <a:avLst/>
          </a:prstGeom>
          <a:noFill/>
          <a:ln w="38100" cmpd="thickThin">
            <a:noFill/>
          </a:ln>
          <a:effectLst/>
        </p:spPr>
        <p:txBody>
          <a:bodyPr wrap="square" rtlCol="0">
            <a:spAutoFit/>
          </a:bodyPr>
          <a:lstStyle/>
          <a:p>
            <a:pPr algn="l"/>
            <a:r>
              <a:rPr lang="en-US" sz="3100" i="0" u="none" dirty="0">
                <a:solidFill>
                  <a:srgbClr val="290D15"/>
                </a:solidFill>
                <a:latin typeface="Tahoma" panose="020B0604030504040204" pitchFamily="34" charset="0"/>
                <a:ea typeface="Tahoma" panose="020B0604030504040204" pitchFamily="34" charset="0"/>
                <a:cs typeface="Tahoma" panose="020B0604030504040204" pitchFamily="34" charset="0"/>
              </a:rPr>
              <a:t>SUMMER TEACHING SERIES</a:t>
            </a:r>
          </a:p>
        </p:txBody>
      </p:sp>
      <p:grpSp>
        <p:nvGrpSpPr>
          <p:cNvPr id="11" name="Group 10"/>
          <p:cNvGrpSpPr/>
          <p:nvPr userDrawn="1"/>
        </p:nvGrpSpPr>
        <p:grpSpPr>
          <a:xfrm>
            <a:off x="10769716" y="221566"/>
            <a:ext cx="1168168" cy="1168168"/>
            <a:chOff x="565485" y="2365859"/>
            <a:chExt cx="1828800" cy="1828800"/>
          </a:xfrm>
        </p:grpSpPr>
        <p:sp>
          <p:nvSpPr>
            <p:cNvPr id="8" name="Oval 7"/>
            <p:cNvSpPr/>
            <p:nvPr userDrawn="1"/>
          </p:nvSpPr>
          <p:spPr>
            <a:xfrm>
              <a:off x="565485" y="2365859"/>
              <a:ext cx="1828800" cy="1828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135" y="2921149"/>
              <a:ext cx="1587165" cy="726225"/>
            </a:xfrm>
            <a:prstGeom prst="rect">
              <a:avLst/>
            </a:prstGeom>
          </p:spPr>
        </p:pic>
      </p:grpSp>
      <p:sp>
        <p:nvSpPr>
          <p:cNvPr id="15" name="TextBox 14"/>
          <p:cNvSpPr txBox="1"/>
          <p:nvPr userDrawn="1"/>
        </p:nvSpPr>
        <p:spPr>
          <a:xfrm>
            <a:off x="5589198" y="3610057"/>
            <a:ext cx="1013604" cy="707886"/>
          </a:xfrm>
          <a:prstGeom prst="rect">
            <a:avLst/>
          </a:prstGeom>
          <a:noFill/>
          <a:ln w="38100" cmpd="thickThin">
            <a:noFill/>
          </a:ln>
          <a:effectLst/>
        </p:spPr>
        <p:txBody>
          <a:bodyPr wrap="square" rtlCol="0">
            <a:spAutoFit/>
          </a:bodyPr>
          <a:lstStyle/>
          <a:p>
            <a:pPr lvl="0" algn="ctr"/>
            <a:r>
              <a:rPr lang="en-US" sz="4000" dirty="0">
                <a:solidFill>
                  <a:srgbClr val="290D15"/>
                </a:solidFill>
                <a:sym typeface="Wingdings 2" panose="05020102010507070707" pitchFamily="18" charset="2"/>
              </a:rPr>
              <a:t></a:t>
            </a:r>
            <a:endParaRPr lang="en-US" sz="4000" dirty="0">
              <a:solidFill>
                <a:srgbClr val="290D15"/>
              </a:solidFill>
            </a:endParaRPr>
          </a:p>
        </p:txBody>
      </p:sp>
    </p:spTree>
    <p:extLst>
      <p:ext uri="{BB962C8B-B14F-4D97-AF65-F5344CB8AC3E}">
        <p14:creationId xmlns:p14="http://schemas.microsoft.com/office/powerpoint/2010/main" val="401319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D2A3C2A-52E0-4577-8E66-79FA5D251BCF}" type="datetimeFigureOut">
              <a:rPr lang="en-US" smtClean="0">
                <a:solidFill>
                  <a:prstClr val="black">
                    <a:tint val="75000"/>
                  </a:prstClr>
                </a:solidFill>
              </a:rPr>
              <a:pPr/>
              <a:t>8/2/2018</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1B695E-1B82-42F8-9A5B-D17D304A0F45}" type="slidenum">
              <a:rPr lang="en-US" smtClean="0">
                <a:solidFill>
                  <a:prstClr val="black">
                    <a:tint val="75000"/>
                  </a:prstClr>
                </a:solidFill>
              </a:rPr>
              <a:pPr/>
              <a:t>‹#›</a:t>
            </a:fld>
            <a:endParaRPr lang="en-US" dirty="0">
              <a:solidFill>
                <a:prstClr val="black">
                  <a:tint val="75000"/>
                </a:prstClr>
              </a:solidFill>
            </a:endParaRPr>
          </a:p>
        </p:txBody>
      </p:sp>
      <p:sp>
        <p:nvSpPr>
          <p:cNvPr id="6" name="TextBox 5"/>
          <p:cNvSpPr txBox="1"/>
          <p:nvPr userDrawn="1"/>
        </p:nvSpPr>
        <p:spPr>
          <a:xfrm>
            <a:off x="637953" y="637953"/>
            <a:ext cx="10951535" cy="4308872"/>
          </a:xfrm>
          <a:prstGeom prst="rect">
            <a:avLst/>
          </a:prstGeom>
          <a:noFill/>
        </p:spPr>
        <p:txBody>
          <a:bodyPr wrap="square" rtlCol="0">
            <a:spAutoFit/>
          </a:bodyPr>
          <a:lstStyle/>
          <a:p>
            <a:pPr algn="ctr"/>
            <a:r>
              <a:rPr lang="en-US" sz="4400" dirty="0">
                <a:solidFill>
                  <a:srgbClr val="2D111F"/>
                </a:solidFill>
                <a:latin typeface="Tahoma" panose="020B0604030504040204" pitchFamily="34" charset="0"/>
                <a:ea typeface="Tahoma" panose="020B0604030504040204" pitchFamily="34" charset="0"/>
                <a:cs typeface="Tahoma" panose="020B0604030504040204" pitchFamily="34" charset="0"/>
              </a:rPr>
              <a:t>All Scripture is breathed out by God and profitable for teaching, for reproof, for correction, and for training in righteousness.</a:t>
            </a:r>
          </a:p>
          <a:p>
            <a:pPr algn="ctr"/>
            <a:endParaRPr lang="en-US" dirty="0">
              <a:solidFill>
                <a:srgbClr val="2D111F"/>
              </a:solidFill>
              <a:latin typeface="Tahoma" panose="020B0604030504040204" pitchFamily="34" charset="0"/>
              <a:ea typeface="Tahoma" panose="020B0604030504040204" pitchFamily="34" charset="0"/>
              <a:cs typeface="Tahoma" panose="020B0604030504040204" pitchFamily="34" charset="0"/>
            </a:endParaRPr>
          </a:p>
          <a:p>
            <a:pPr algn="r"/>
            <a:r>
              <a:rPr lang="en-US" sz="3200" dirty="0">
                <a:solidFill>
                  <a:srgbClr val="2D111F"/>
                </a:solidFill>
                <a:latin typeface="Tahoma" panose="020B0604030504040204" pitchFamily="34" charset="0"/>
                <a:ea typeface="Tahoma" panose="020B0604030504040204" pitchFamily="34" charset="0"/>
                <a:cs typeface="Tahoma" panose="020B0604030504040204" pitchFamily="34" charset="0"/>
              </a:rPr>
              <a:t>2 Timothy 3:16 (ESV)</a:t>
            </a:r>
          </a:p>
          <a:p>
            <a:pPr algn="ctr"/>
            <a:endParaRPr lang="en-US" sz="4400" b="1" dirty="0">
              <a:solidFill>
                <a:prstClr val="black"/>
              </a:solidFill>
              <a:latin typeface="Garamond" panose="02020404030301010803" pitchFamily="18" charset="0"/>
            </a:endParaRPr>
          </a:p>
        </p:txBody>
      </p:sp>
    </p:spTree>
    <p:extLst>
      <p:ext uri="{BB962C8B-B14F-4D97-AF65-F5344CB8AC3E}">
        <p14:creationId xmlns:p14="http://schemas.microsoft.com/office/powerpoint/2010/main" val="3840679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609" y="2231669"/>
            <a:ext cx="11742243" cy="879041"/>
          </a:xfrm>
        </p:spPr>
        <p:txBody>
          <a:bodyPr anchor="b">
            <a:noAutofit/>
          </a:bodyPr>
          <a:lstStyle>
            <a:lvl1pPr algn="l">
              <a:defRPr sz="5400" b="0">
                <a:solidFill>
                  <a:srgbClr val="290D15"/>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Section Header</a:t>
            </a:r>
          </a:p>
        </p:txBody>
      </p:sp>
    </p:spTree>
    <p:extLst>
      <p:ext uri="{BB962C8B-B14F-4D97-AF65-F5344CB8AC3E}">
        <p14:creationId xmlns:p14="http://schemas.microsoft.com/office/powerpoint/2010/main" val="155460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lang="en-US" sz="4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title</a:t>
            </a:r>
          </a:p>
        </p:txBody>
      </p:sp>
      <p:sp>
        <p:nvSpPr>
          <p:cNvPr id="3" name="Content Placeholder 2"/>
          <p:cNvSpPr>
            <a:spLocks noGrp="1"/>
          </p:cNvSpPr>
          <p:nvPr>
            <p:ph idx="1" hasCustomPrompt="1"/>
          </p:nvPr>
        </p:nvSpPr>
        <p:spPr>
          <a:xfrm>
            <a:off x="838200" y="1825625"/>
            <a:ext cx="10515600" cy="4169684"/>
          </a:xfrm>
        </p:spPr>
        <p:txBody>
          <a:bodyPr/>
          <a:lstStyle>
            <a:lvl1pPr>
              <a:defRPr baseline="0">
                <a:solidFill>
                  <a:schemeClr val="tx1"/>
                </a:solidFill>
              </a:defRPr>
            </a:lvl1pPr>
            <a:lvl2pPr>
              <a:defRPr baseline="0"/>
            </a:lvl2pPr>
          </a:lstStyle>
          <a:p>
            <a:pPr lvl="0"/>
            <a:r>
              <a:rPr lang="en-US" dirty="0"/>
              <a:t>Click to add text</a:t>
            </a:r>
          </a:p>
        </p:txBody>
      </p:sp>
      <p:sp>
        <p:nvSpPr>
          <p:cNvPr id="6" name="Slide Number Placeholder 5"/>
          <p:cNvSpPr>
            <a:spLocks noGrp="1"/>
          </p:cNvSpPr>
          <p:nvPr>
            <p:ph type="sldNum" sz="quarter" idx="12"/>
          </p:nvPr>
        </p:nvSpPr>
        <p:spPr/>
        <p:txBody>
          <a:bodyPr/>
          <a:lstStyle/>
          <a:p>
            <a:fld id="{261B695E-1B82-42F8-9A5B-D17D304A0F45}" type="slidenum">
              <a:rPr lang="en-US" smtClean="0"/>
              <a:t>‹#›</a:t>
            </a:fld>
            <a:endParaRPr lang="en-US"/>
          </a:p>
        </p:txBody>
      </p:sp>
      <p:cxnSp>
        <p:nvCxnSpPr>
          <p:cNvPr id="9" name="Straight Connector 8"/>
          <p:cNvCxnSpPr/>
          <p:nvPr userDrawn="1"/>
        </p:nvCxnSpPr>
        <p:spPr>
          <a:xfrm flipV="1">
            <a:off x="838200" y="6362700"/>
            <a:ext cx="10515600" cy="880"/>
          </a:xfrm>
          <a:prstGeom prst="line">
            <a:avLst/>
          </a:prstGeom>
          <a:ln w="28575">
            <a:solidFill>
              <a:srgbClr val="290D15"/>
            </a:solidFill>
            <a:prstDash val="solid"/>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5727758" y="6000779"/>
            <a:ext cx="723842" cy="723842"/>
            <a:chOff x="5676958" y="5836559"/>
            <a:chExt cx="825442" cy="825442"/>
          </a:xfrm>
        </p:grpSpPr>
        <p:sp>
          <p:nvSpPr>
            <p:cNvPr id="10" name="Oval 9"/>
            <p:cNvSpPr/>
            <p:nvPr userDrawn="1"/>
          </p:nvSpPr>
          <p:spPr>
            <a:xfrm>
              <a:off x="5676958" y="5836559"/>
              <a:ext cx="825442" cy="825442"/>
            </a:xfrm>
            <a:prstGeom prst="ellipse">
              <a:avLst/>
            </a:prstGeom>
            <a:solidFill>
              <a:schemeClr val="bg1"/>
            </a:solidFill>
            <a:ln>
              <a:solidFill>
                <a:srgbClr val="290D1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1414" y="6087193"/>
              <a:ext cx="716378" cy="327787"/>
            </a:xfrm>
            <a:prstGeom prst="rect">
              <a:avLst/>
            </a:prstGeom>
          </p:spPr>
        </p:pic>
      </p:grpSp>
    </p:spTree>
    <p:extLst>
      <p:ext uri="{BB962C8B-B14F-4D97-AF65-F5344CB8AC3E}">
        <p14:creationId xmlns:p14="http://schemas.microsoft.com/office/powerpoint/2010/main" val="176266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and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en-US" sz="4400" b="0" kern="1200" dirty="0">
                <a:solidFill>
                  <a:srgbClr val="290D15"/>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title</a:t>
            </a:r>
          </a:p>
        </p:txBody>
      </p:sp>
      <p:sp>
        <p:nvSpPr>
          <p:cNvPr id="3" name="Content Placeholder 2"/>
          <p:cNvSpPr>
            <a:spLocks noGrp="1"/>
          </p:cNvSpPr>
          <p:nvPr>
            <p:ph sz="half" idx="1" hasCustomPrompt="1"/>
          </p:nvPr>
        </p:nvSpPr>
        <p:spPr>
          <a:xfrm>
            <a:off x="838200" y="1825626"/>
            <a:ext cx="5181600" cy="3996758"/>
          </a:xfrm>
        </p:spPr>
        <p:txBody>
          <a:bodyPr/>
          <a:lstStyle>
            <a:lvl1pPr>
              <a:defRPr/>
            </a:lvl1pPr>
          </a:lstStyle>
          <a:p>
            <a:pPr lvl="0"/>
            <a:r>
              <a:rPr lang="en-US" dirty="0"/>
              <a:t>Click to add text or media</a:t>
            </a:r>
          </a:p>
        </p:txBody>
      </p:sp>
      <p:sp>
        <p:nvSpPr>
          <p:cNvPr id="4" name="Content Placeholder 3"/>
          <p:cNvSpPr>
            <a:spLocks noGrp="1"/>
          </p:cNvSpPr>
          <p:nvPr>
            <p:ph sz="half" idx="2" hasCustomPrompt="1"/>
          </p:nvPr>
        </p:nvSpPr>
        <p:spPr>
          <a:xfrm>
            <a:off x="6172200" y="1825626"/>
            <a:ext cx="5181600" cy="3996758"/>
          </a:xfrm>
        </p:spPr>
        <p:txBody>
          <a:bodyPr/>
          <a:lstStyle>
            <a:lvl1pPr>
              <a:defRPr baseline="0"/>
            </a:lvl1pPr>
          </a:lstStyle>
          <a:p>
            <a:pPr lvl="0"/>
            <a:r>
              <a:rPr lang="en-US" dirty="0"/>
              <a:t>Click to add text or media</a:t>
            </a:r>
          </a:p>
        </p:txBody>
      </p:sp>
      <p:sp>
        <p:nvSpPr>
          <p:cNvPr id="7" name="Slide Number Placeholder 6"/>
          <p:cNvSpPr>
            <a:spLocks noGrp="1"/>
          </p:cNvSpPr>
          <p:nvPr>
            <p:ph type="sldNum" sz="quarter" idx="12"/>
          </p:nvPr>
        </p:nvSpPr>
        <p:spPr/>
        <p:txBody>
          <a:bodyPr/>
          <a:lstStyle/>
          <a:p>
            <a:fld id="{261B695E-1B82-42F8-9A5B-D17D304A0F45}" type="slidenum">
              <a:rPr lang="en-US" smtClean="0"/>
              <a:t>‹#›</a:t>
            </a:fld>
            <a:endParaRPr lang="en-US"/>
          </a:p>
        </p:txBody>
      </p:sp>
      <p:cxnSp>
        <p:nvCxnSpPr>
          <p:cNvPr id="18" name="Straight Connector 17"/>
          <p:cNvCxnSpPr/>
          <p:nvPr userDrawn="1"/>
        </p:nvCxnSpPr>
        <p:spPr>
          <a:xfrm flipV="1">
            <a:off x="838200" y="6362700"/>
            <a:ext cx="10515600" cy="880"/>
          </a:xfrm>
          <a:prstGeom prst="line">
            <a:avLst/>
          </a:prstGeom>
          <a:ln w="28575">
            <a:solidFill>
              <a:srgbClr val="290D15"/>
            </a:solidFill>
            <a:prstDash val="solid"/>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5727758" y="6000779"/>
            <a:ext cx="723842" cy="723842"/>
            <a:chOff x="5676958" y="5836559"/>
            <a:chExt cx="825442" cy="825442"/>
          </a:xfrm>
        </p:grpSpPr>
        <p:sp>
          <p:nvSpPr>
            <p:cNvPr id="20" name="Oval 19"/>
            <p:cNvSpPr/>
            <p:nvPr userDrawn="1"/>
          </p:nvSpPr>
          <p:spPr>
            <a:xfrm>
              <a:off x="5676958" y="5836559"/>
              <a:ext cx="825442" cy="825442"/>
            </a:xfrm>
            <a:prstGeom prst="ellipse">
              <a:avLst/>
            </a:prstGeom>
            <a:solidFill>
              <a:schemeClr val="bg1"/>
            </a:solidFill>
            <a:ln>
              <a:solidFill>
                <a:srgbClr val="290D1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1414" y="6087193"/>
              <a:ext cx="716378" cy="327787"/>
            </a:xfrm>
            <a:prstGeom prst="rect">
              <a:avLst/>
            </a:prstGeom>
          </p:spPr>
        </p:pic>
      </p:grpSp>
    </p:spTree>
    <p:extLst>
      <p:ext uri="{BB962C8B-B14F-4D97-AF65-F5344CB8AC3E}">
        <p14:creationId xmlns:p14="http://schemas.microsoft.com/office/powerpoint/2010/main" val="261804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D2A3C2A-52E0-4577-8E66-79FA5D251BCF}" type="datetimeFigureOut">
              <a:rPr lang="en-US" smtClean="0"/>
              <a:t>8/2/2018</a:t>
            </a:fld>
            <a:endParaRPr lang="en-US"/>
          </a:p>
        </p:txBody>
      </p:sp>
      <p:sp>
        <p:nvSpPr>
          <p:cNvPr id="5" name="Slide Number Placeholder 4"/>
          <p:cNvSpPr>
            <a:spLocks noGrp="1"/>
          </p:cNvSpPr>
          <p:nvPr>
            <p:ph type="sldNum" sz="quarter" idx="12"/>
          </p:nvPr>
        </p:nvSpPr>
        <p:spPr/>
        <p:txBody>
          <a:bodyPr/>
          <a:lstStyle/>
          <a:p>
            <a:fld id="{261B695E-1B82-42F8-9A5B-D17D304A0F45}" type="slidenum">
              <a:rPr lang="en-US" smtClean="0"/>
              <a:t>‹#›</a:t>
            </a:fld>
            <a:endParaRPr lang="en-US" dirty="0"/>
          </a:p>
        </p:txBody>
      </p:sp>
      <p:sp>
        <p:nvSpPr>
          <p:cNvPr id="6" name="TextBox 5"/>
          <p:cNvSpPr txBox="1"/>
          <p:nvPr userDrawn="1"/>
        </p:nvSpPr>
        <p:spPr>
          <a:xfrm>
            <a:off x="637953" y="637953"/>
            <a:ext cx="10951535" cy="4308872"/>
          </a:xfrm>
          <a:prstGeom prst="rect">
            <a:avLst/>
          </a:prstGeom>
          <a:noFill/>
        </p:spPr>
        <p:txBody>
          <a:bodyPr wrap="square" rtlCol="0">
            <a:spAutoFit/>
          </a:bodyPr>
          <a:lstStyle/>
          <a:p>
            <a:pPr algn="ctr"/>
            <a:r>
              <a:rPr lang="en-US" sz="4400" b="0" i="0" kern="1200" dirty="0">
                <a:solidFill>
                  <a:srgbClr val="2D111F"/>
                </a:solidFill>
                <a:effectLst/>
                <a:latin typeface="Tahoma" panose="020B0604030504040204" pitchFamily="34" charset="0"/>
                <a:ea typeface="Tahoma" panose="020B0604030504040204" pitchFamily="34" charset="0"/>
                <a:cs typeface="Tahoma" panose="020B0604030504040204" pitchFamily="34" charset="0"/>
              </a:rPr>
              <a:t>All Scripture is breathed out by God and profitable for teaching, for reproof, for correction, and for training in righteousness.</a:t>
            </a:r>
          </a:p>
          <a:p>
            <a:pPr algn="ctr"/>
            <a:endParaRPr lang="en-US" sz="1800" b="0" i="0" kern="1200" dirty="0">
              <a:solidFill>
                <a:srgbClr val="2D111F"/>
              </a:solidFill>
              <a:effectLst/>
              <a:latin typeface="Tahoma" panose="020B0604030504040204" pitchFamily="34" charset="0"/>
              <a:ea typeface="Tahoma" panose="020B0604030504040204" pitchFamily="34" charset="0"/>
              <a:cs typeface="Tahoma" panose="020B0604030504040204" pitchFamily="34" charset="0"/>
            </a:endParaRPr>
          </a:p>
          <a:p>
            <a:pPr algn="r"/>
            <a:r>
              <a:rPr lang="en-US" sz="3200" b="0" i="0" kern="1200" dirty="0">
                <a:solidFill>
                  <a:srgbClr val="2D111F"/>
                </a:solidFill>
                <a:effectLst/>
                <a:latin typeface="Tahoma" panose="020B0604030504040204" pitchFamily="34" charset="0"/>
                <a:ea typeface="Tahoma" panose="020B0604030504040204" pitchFamily="34" charset="0"/>
                <a:cs typeface="Tahoma" panose="020B0604030504040204" pitchFamily="34" charset="0"/>
              </a:rPr>
              <a:t>2</a:t>
            </a:r>
            <a:r>
              <a:rPr lang="en-US" sz="3200" b="0" i="0" kern="1200" baseline="0" dirty="0">
                <a:solidFill>
                  <a:srgbClr val="2D111F"/>
                </a:solidFill>
                <a:effectLst/>
                <a:latin typeface="Tahoma" panose="020B0604030504040204" pitchFamily="34" charset="0"/>
                <a:ea typeface="Tahoma" panose="020B0604030504040204" pitchFamily="34" charset="0"/>
                <a:cs typeface="Tahoma" panose="020B0604030504040204" pitchFamily="34" charset="0"/>
              </a:rPr>
              <a:t> Timothy 3:16 (ESV)</a:t>
            </a:r>
            <a:endParaRPr lang="en-US" sz="3200" b="0" i="0" kern="1200" dirty="0">
              <a:solidFill>
                <a:srgbClr val="2D111F"/>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sz="4400" b="1" i="0" kern="1200" dirty="0">
              <a:solidFill>
                <a:schemeClr val="tx1"/>
              </a:solidFill>
              <a:effectLst/>
              <a:latin typeface="Garamond" panose="02020404030301010803" pitchFamily="18" charset="0"/>
              <a:ea typeface="+mn-ea"/>
              <a:cs typeface="+mn-cs"/>
            </a:endParaRPr>
          </a:p>
        </p:txBody>
      </p:sp>
    </p:spTree>
    <p:extLst>
      <p:ext uri="{BB962C8B-B14F-4D97-AF65-F5344CB8AC3E}">
        <p14:creationId xmlns:p14="http://schemas.microsoft.com/office/powerpoint/2010/main" val="2012814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Alternati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029552" y="2176952"/>
            <a:ext cx="6132897" cy="840230"/>
          </a:xfrm>
          <a:noFill/>
        </p:spPr>
        <p:txBody>
          <a:bodyPr wrap="square" rtlCol="0">
            <a:spAutoFit/>
          </a:bodyPr>
          <a:lstStyle>
            <a:lvl1pPr marL="0" indent="0" algn="ctr">
              <a:buNone/>
              <a:defRPr lang="en-US" sz="5400" b="1" dirty="0">
                <a:solidFill>
                  <a:srgbClr val="290D15"/>
                </a:solidFill>
                <a:effectLst/>
                <a:latin typeface="Tahoma" panose="020B0604030504040204" pitchFamily="34" charset="0"/>
                <a:ea typeface="Tahoma" panose="020B0604030504040204" pitchFamily="34" charset="0"/>
                <a:cs typeface="Tahoma" panose="020B0604030504040204" pitchFamily="34" charset="0"/>
              </a:defRPr>
            </a:lvl1pPr>
          </a:lstStyle>
          <a:p>
            <a:pPr marL="0" lvl="0" algn="ctr"/>
            <a:r>
              <a:rPr lang="en-US" dirty="0"/>
              <a:t>Click to add topic</a:t>
            </a:r>
          </a:p>
        </p:txBody>
      </p:sp>
      <p:sp>
        <p:nvSpPr>
          <p:cNvPr id="6" name="Slide Number Placeholder 5"/>
          <p:cNvSpPr>
            <a:spLocks noGrp="1"/>
          </p:cNvSpPr>
          <p:nvPr>
            <p:ph type="sldNum" sz="quarter" idx="12"/>
          </p:nvPr>
        </p:nvSpPr>
        <p:spPr/>
        <p:txBody>
          <a:bodyPr/>
          <a:lstStyle/>
          <a:p>
            <a:fld id="{261B695E-1B82-42F8-9A5B-D17D304A0F45}" type="slidenum">
              <a:rPr lang="en-US" smtClean="0">
                <a:solidFill>
                  <a:prstClr val="black">
                    <a:tint val="75000"/>
                  </a:prstClr>
                </a:solidFill>
              </a:rPr>
              <a:pPr/>
              <a:t>‹#›</a:t>
            </a:fld>
            <a:endParaRPr lang="en-US">
              <a:solidFill>
                <a:prstClr val="black">
                  <a:tint val="75000"/>
                </a:prstClr>
              </a:solidFill>
            </a:endParaRPr>
          </a:p>
        </p:txBody>
      </p:sp>
      <p:sp>
        <p:nvSpPr>
          <p:cNvPr id="19" name="Text Placeholder 18"/>
          <p:cNvSpPr>
            <a:spLocks noGrp="1"/>
          </p:cNvSpPr>
          <p:nvPr>
            <p:ph type="body" sz="quarter" idx="13" hasCustomPrompt="1"/>
          </p:nvPr>
        </p:nvSpPr>
        <p:spPr>
          <a:xfrm>
            <a:off x="3029552" y="3052883"/>
            <a:ext cx="6132896" cy="473075"/>
          </a:xfrm>
        </p:spPr>
        <p:txBody>
          <a:bodyPr>
            <a:noAutofit/>
          </a:bodyPr>
          <a:lstStyle>
            <a:lvl1pPr marL="0" indent="0" algn="ctr">
              <a:spcBef>
                <a:spcPts val="0"/>
              </a:spcBef>
              <a:buNone/>
              <a:defRPr sz="4000" baseline="0">
                <a:solidFill>
                  <a:srgbClr val="290D15"/>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defRPr>
            </a:lvl1pPr>
          </a:lstStyle>
          <a:p>
            <a:pPr lvl="0"/>
            <a:r>
              <a:rPr lang="en-US" dirty="0"/>
              <a:t>Click to add speaker</a:t>
            </a:r>
          </a:p>
        </p:txBody>
      </p:sp>
      <p:sp>
        <p:nvSpPr>
          <p:cNvPr id="2" name="TextBox 1"/>
          <p:cNvSpPr txBox="1"/>
          <p:nvPr userDrawn="1"/>
        </p:nvSpPr>
        <p:spPr>
          <a:xfrm>
            <a:off x="269765" y="805650"/>
            <a:ext cx="5155675" cy="707886"/>
          </a:xfrm>
          <a:prstGeom prst="rect">
            <a:avLst/>
          </a:prstGeom>
          <a:noFill/>
        </p:spPr>
        <p:txBody>
          <a:bodyPr wrap="square" rtlCol="0">
            <a:spAutoFit/>
          </a:bodyPr>
          <a:lstStyle/>
          <a:p>
            <a:r>
              <a:rPr lang="en-US" sz="4000" b="1" dirty="0">
                <a:solidFill>
                  <a:srgbClr val="290D15"/>
                </a:solidFill>
                <a:latin typeface="Tahoma" panose="020B0604030504040204" pitchFamily="34" charset="0"/>
                <a:ea typeface="Tahoma" panose="020B0604030504040204" pitchFamily="34" charset="0"/>
                <a:cs typeface="Tahoma" panose="020B0604030504040204" pitchFamily="34" charset="0"/>
              </a:rPr>
              <a:t>The Prophets</a:t>
            </a:r>
          </a:p>
        </p:txBody>
      </p:sp>
      <p:sp>
        <p:nvSpPr>
          <p:cNvPr id="13" name="TextBox 12"/>
          <p:cNvSpPr txBox="1"/>
          <p:nvPr userDrawn="1"/>
        </p:nvSpPr>
        <p:spPr>
          <a:xfrm>
            <a:off x="269765" y="363041"/>
            <a:ext cx="5155675" cy="584775"/>
          </a:xfrm>
          <a:prstGeom prst="rect">
            <a:avLst/>
          </a:prstGeom>
          <a:noFill/>
          <a:ln w="38100" cmpd="thickThin">
            <a:noFill/>
          </a:ln>
          <a:effectLst/>
        </p:spPr>
        <p:txBody>
          <a:bodyPr wrap="square" rtlCol="0">
            <a:spAutoFit/>
          </a:bodyPr>
          <a:lstStyle/>
          <a:p>
            <a:pPr algn="ctr"/>
            <a:r>
              <a:rPr lang="en-US" sz="3100" dirty="0">
                <a:solidFill>
                  <a:srgbClr val="290D15"/>
                </a:solidFill>
                <a:latin typeface="Tahoma" panose="020B0604030504040204" pitchFamily="34" charset="0"/>
                <a:ea typeface="Tahoma" panose="020B0604030504040204" pitchFamily="34" charset="0"/>
                <a:cs typeface="Tahoma" panose="020B0604030504040204" pitchFamily="34" charset="0"/>
              </a:rPr>
              <a:t>SUMMER TEACHING SERIES</a:t>
            </a:r>
          </a:p>
        </p:txBody>
      </p:sp>
      <p:grpSp>
        <p:nvGrpSpPr>
          <p:cNvPr id="11" name="Group 10"/>
          <p:cNvGrpSpPr/>
          <p:nvPr userDrawn="1"/>
        </p:nvGrpSpPr>
        <p:grpSpPr>
          <a:xfrm>
            <a:off x="10769716" y="221566"/>
            <a:ext cx="1168168" cy="1168168"/>
            <a:chOff x="565485" y="2365859"/>
            <a:chExt cx="1828800" cy="1828800"/>
          </a:xfrm>
        </p:grpSpPr>
        <p:sp>
          <p:nvSpPr>
            <p:cNvPr id="8" name="Oval 7"/>
            <p:cNvSpPr/>
            <p:nvPr userDrawn="1"/>
          </p:nvSpPr>
          <p:spPr>
            <a:xfrm>
              <a:off x="565485" y="2365859"/>
              <a:ext cx="1828800" cy="1828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135" y="2921149"/>
              <a:ext cx="1587165" cy="726225"/>
            </a:xfrm>
            <a:prstGeom prst="rect">
              <a:avLst/>
            </a:prstGeom>
          </p:spPr>
        </p:pic>
      </p:grpSp>
      <p:sp>
        <p:nvSpPr>
          <p:cNvPr id="15" name="TextBox 14"/>
          <p:cNvSpPr txBox="1"/>
          <p:nvPr userDrawn="1"/>
        </p:nvSpPr>
        <p:spPr>
          <a:xfrm>
            <a:off x="5589198" y="3610057"/>
            <a:ext cx="1013604" cy="707886"/>
          </a:xfrm>
          <a:prstGeom prst="rect">
            <a:avLst/>
          </a:prstGeom>
          <a:noFill/>
          <a:ln w="38100" cmpd="thickThin">
            <a:noFill/>
          </a:ln>
          <a:effectLst/>
        </p:spPr>
        <p:txBody>
          <a:bodyPr wrap="square" rtlCol="0">
            <a:spAutoFit/>
          </a:bodyPr>
          <a:lstStyle/>
          <a:p>
            <a:pPr algn="ctr"/>
            <a:r>
              <a:rPr lang="en-US" sz="4000" dirty="0">
                <a:solidFill>
                  <a:srgbClr val="290D15"/>
                </a:solidFill>
                <a:sym typeface="Wingdings 2" panose="05020102010507070707" pitchFamily="18" charset="2"/>
              </a:rPr>
              <a:t></a:t>
            </a:r>
            <a:endParaRPr lang="en-US" sz="4000" dirty="0">
              <a:solidFill>
                <a:srgbClr val="290D15"/>
              </a:solidFill>
            </a:endParaRPr>
          </a:p>
        </p:txBody>
      </p:sp>
    </p:spTree>
    <p:extLst>
      <p:ext uri="{BB962C8B-B14F-4D97-AF65-F5344CB8AC3E}">
        <p14:creationId xmlns:p14="http://schemas.microsoft.com/office/powerpoint/2010/main" val="118354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609" y="2231669"/>
            <a:ext cx="11742243" cy="879041"/>
          </a:xfrm>
        </p:spPr>
        <p:txBody>
          <a:bodyPr anchor="b">
            <a:noAutofit/>
          </a:bodyPr>
          <a:lstStyle>
            <a:lvl1pPr algn="l">
              <a:defRPr sz="5400" b="0">
                <a:solidFill>
                  <a:srgbClr val="290D15"/>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Section Header</a:t>
            </a:r>
          </a:p>
        </p:txBody>
      </p:sp>
    </p:spTree>
    <p:extLst>
      <p:ext uri="{BB962C8B-B14F-4D97-AF65-F5344CB8AC3E}">
        <p14:creationId xmlns:p14="http://schemas.microsoft.com/office/powerpoint/2010/main" val="2992012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lang="en-US" sz="4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title</a:t>
            </a:r>
          </a:p>
        </p:txBody>
      </p:sp>
      <p:sp>
        <p:nvSpPr>
          <p:cNvPr id="3" name="Content Placeholder 2"/>
          <p:cNvSpPr>
            <a:spLocks noGrp="1"/>
          </p:cNvSpPr>
          <p:nvPr>
            <p:ph idx="1" hasCustomPrompt="1"/>
          </p:nvPr>
        </p:nvSpPr>
        <p:spPr>
          <a:xfrm>
            <a:off x="838200" y="1825625"/>
            <a:ext cx="10515600" cy="4169684"/>
          </a:xfrm>
        </p:spPr>
        <p:txBody>
          <a:bodyPr/>
          <a:lstStyle>
            <a:lvl1pPr>
              <a:defRPr baseline="0">
                <a:solidFill>
                  <a:schemeClr val="tx1"/>
                </a:solidFill>
              </a:defRPr>
            </a:lvl1pPr>
            <a:lvl2pPr>
              <a:defRPr baseline="0"/>
            </a:lvl2pPr>
          </a:lstStyle>
          <a:p>
            <a:pPr lvl="0"/>
            <a:r>
              <a:rPr lang="en-US" dirty="0"/>
              <a:t>Click to add text</a:t>
            </a:r>
          </a:p>
        </p:txBody>
      </p:sp>
      <p:sp>
        <p:nvSpPr>
          <p:cNvPr id="6" name="Slide Number Placeholder 5"/>
          <p:cNvSpPr>
            <a:spLocks noGrp="1"/>
          </p:cNvSpPr>
          <p:nvPr>
            <p:ph type="sldNum" sz="quarter" idx="12"/>
          </p:nvPr>
        </p:nvSpPr>
        <p:spPr/>
        <p:txBody>
          <a:bodyPr/>
          <a:lstStyle/>
          <a:p>
            <a:fld id="{261B695E-1B82-42F8-9A5B-D17D304A0F45}"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userDrawn="1"/>
        </p:nvCxnSpPr>
        <p:spPr>
          <a:xfrm flipV="1">
            <a:off x="838200" y="6362700"/>
            <a:ext cx="10515600" cy="880"/>
          </a:xfrm>
          <a:prstGeom prst="line">
            <a:avLst/>
          </a:prstGeom>
          <a:ln w="28575">
            <a:solidFill>
              <a:srgbClr val="290D15"/>
            </a:solidFill>
            <a:prstDash val="solid"/>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5727758" y="6000779"/>
            <a:ext cx="723842" cy="723842"/>
            <a:chOff x="5676958" y="5836559"/>
            <a:chExt cx="825442" cy="825442"/>
          </a:xfrm>
        </p:grpSpPr>
        <p:sp>
          <p:nvSpPr>
            <p:cNvPr id="10" name="Oval 9"/>
            <p:cNvSpPr/>
            <p:nvPr userDrawn="1"/>
          </p:nvSpPr>
          <p:spPr>
            <a:xfrm>
              <a:off x="5676958" y="5836559"/>
              <a:ext cx="825442" cy="825442"/>
            </a:xfrm>
            <a:prstGeom prst="ellipse">
              <a:avLst/>
            </a:prstGeom>
            <a:solidFill>
              <a:schemeClr val="bg1"/>
            </a:solidFill>
            <a:ln>
              <a:solidFill>
                <a:srgbClr val="290D1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1414" y="6087193"/>
              <a:ext cx="716378" cy="327787"/>
            </a:xfrm>
            <a:prstGeom prst="rect">
              <a:avLst/>
            </a:prstGeom>
          </p:spPr>
        </p:pic>
      </p:grpSp>
    </p:spTree>
    <p:extLst>
      <p:ext uri="{BB962C8B-B14F-4D97-AF65-F5344CB8AC3E}">
        <p14:creationId xmlns:p14="http://schemas.microsoft.com/office/powerpoint/2010/main" val="364773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le and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en-US" sz="4400" b="0" kern="1200" dirty="0">
                <a:solidFill>
                  <a:srgbClr val="290D15"/>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title</a:t>
            </a:r>
          </a:p>
        </p:txBody>
      </p:sp>
      <p:sp>
        <p:nvSpPr>
          <p:cNvPr id="3" name="Content Placeholder 2"/>
          <p:cNvSpPr>
            <a:spLocks noGrp="1"/>
          </p:cNvSpPr>
          <p:nvPr>
            <p:ph sz="half" idx="1" hasCustomPrompt="1"/>
          </p:nvPr>
        </p:nvSpPr>
        <p:spPr>
          <a:xfrm>
            <a:off x="838200" y="1825626"/>
            <a:ext cx="5181600" cy="3996758"/>
          </a:xfrm>
        </p:spPr>
        <p:txBody>
          <a:bodyPr/>
          <a:lstStyle>
            <a:lvl1pPr>
              <a:defRPr/>
            </a:lvl1pPr>
          </a:lstStyle>
          <a:p>
            <a:pPr lvl="0"/>
            <a:r>
              <a:rPr lang="en-US" dirty="0"/>
              <a:t>Click to add text or media</a:t>
            </a:r>
          </a:p>
        </p:txBody>
      </p:sp>
      <p:sp>
        <p:nvSpPr>
          <p:cNvPr id="4" name="Content Placeholder 3"/>
          <p:cNvSpPr>
            <a:spLocks noGrp="1"/>
          </p:cNvSpPr>
          <p:nvPr>
            <p:ph sz="half" idx="2" hasCustomPrompt="1"/>
          </p:nvPr>
        </p:nvSpPr>
        <p:spPr>
          <a:xfrm>
            <a:off x="6172200" y="1825626"/>
            <a:ext cx="5181600" cy="3996758"/>
          </a:xfrm>
        </p:spPr>
        <p:txBody>
          <a:bodyPr/>
          <a:lstStyle>
            <a:lvl1pPr>
              <a:defRPr baseline="0"/>
            </a:lvl1pPr>
          </a:lstStyle>
          <a:p>
            <a:pPr lvl="0"/>
            <a:r>
              <a:rPr lang="en-US" dirty="0"/>
              <a:t>Click to add text or media</a:t>
            </a:r>
          </a:p>
        </p:txBody>
      </p:sp>
      <p:sp>
        <p:nvSpPr>
          <p:cNvPr id="7" name="Slide Number Placeholder 6"/>
          <p:cNvSpPr>
            <a:spLocks noGrp="1"/>
          </p:cNvSpPr>
          <p:nvPr>
            <p:ph type="sldNum" sz="quarter" idx="12"/>
          </p:nvPr>
        </p:nvSpPr>
        <p:spPr/>
        <p:txBody>
          <a:bodyPr/>
          <a:lstStyle/>
          <a:p>
            <a:fld id="{261B695E-1B82-42F8-9A5B-D17D304A0F45}" type="slidenum">
              <a:rPr lang="en-US" smtClean="0">
                <a:solidFill>
                  <a:prstClr val="black">
                    <a:tint val="75000"/>
                  </a:prstClr>
                </a:solidFill>
              </a:rPr>
              <a:pPr/>
              <a:t>‹#›</a:t>
            </a:fld>
            <a:endParaRPr lang="en-US">
              <a:solidFill>
                <a:prstClr val="black">
                  <a:tint val="75000"/>
                </a:prstClr>
              </a:solidFill>
            </a:endParaRPr>
          </a:p>
        </p:txBody>
      </p:sp>
      <p:cxnSp>
        <p:nvCxnSpPr>
          <p:cNvPr id="18" name="Straight Connector 17"/>
          <p:cNvCxnSpPr/>
          <p:nvPr userDrawn="1"/>
        </p:nvCxnSpPr>
        <p:spPr>
          <a:xfrm flipV="1">
            <a:off x="838200" y="6362700"/>
            <a:ext cx="10515600" cy="880"/>
          </a:xfrm>
          <a:prstGeom prst="line">
            <a:avLst/>
          </a:prstGeom>
          <a:ln w="28575">
            <a:solidFill>
              <a:srgbClr val="290D15"/>
            </a:solidFill>
            <a:prstDash val="solid"/>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5727758" y="6000779"/>
            <a:ext cx="723842" cy="723842"/>
            <a:chOff x="5676958" y="5836559"/>
            <a:chExt cx="825442" cy="825442"/>
          </a:xfrm>
        </p:grpSpPr>
        <p:sp>
          <p:nvSpPr>
            <p:cNvPr id="20" name="Oval 19"/>
            <p:cNvSpPr/>
            <p:nvPr userDrawn="1"/>
          </p:nvSpPr>
          <p:spPr>
            <a:xfrm>
              <a:off x="5676958" y="5836559"/>
              <a:ext cx="825442" cy="825442"/>
            </a:xfrm>
            <a:prstGeom prst="ellipse">
              <a:avLst/>
            </a:prstGeom>
            <a:solidFill>
              <a:schemeClr val="bg1"/>
            </a:solidFill>
            <a:ln>
              <a:solidFill>
                <a:srgbClr val="290D1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1414" y="6087193"/>
              <a:ext cx="716378" cy="327787"/>
            </a:xfrm>
            <a:prstGeom prst="rect">
              <a:avLst/>
            </a:prstGeom>
          </p:spPr>
        </p:pic>
      </p:grpSp>
    </p:spTree>
    <p:extLst>
      <p:ext uri="{BB962C8B-B14F-4D97-AF65-F5344CB8AC3E}">
        <p14:creationId xmlns:p14="http://schemas.microsoft.com/office/powerpoint/2010/main" val="32048474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A3C2A-52E0-4577-8E66-79FA5D251BCF}" type="datetimeFigureOut">
              <a:rPr lang="en-US" smtClean="0"/>
              <a:t>8/2/2018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B695E-1B82-42F8-9A5B-D17D304A0F45}" type="slidenum">
              <a:rPr lang="en-US" smtClean="0"/>
              <a:t>‹#›</a:t>
            </a:fld>
            <a:endParaRPr lang="en-US" dirty="0"/>
          </a:p>
        </p:txBody>
      </p:sp>
    </p:spTree>
    <p:extLst>
      <p:ext uri="{BB962C8B-B14F-4D97-AF65-F5344CB8AC3E}">
        <p14:creationId xmlns:p14="http://schemas.microsoft.com/office/powerpoint/2010/main" val="95648566"/>
      </p:ext>
    </p:extLst>
  </p:cSld>
  <p:clrMap bg1="lt1" tx1="dk1" bg2="lt2" tx2="dk2" accent1="accent1" accent2="accent2" accent3="accent3" accent4="accent4" accent5="accent5" accent6="accent6" hlink="hlink" folHlink="folHlink"/>
  <p:sldLayoutIdLst>
    <p:sldLayoutId id="2147483770" r:id="rId1"/>
    <p:sldLayoutId id="2147483759" r:id="rId2"/>
    <p:sldLayoutId id="2147483758" r:id="rId3"/>
    <p:sldLayoutId id="2147483760" r:id="rId4"/>
    <p:sldLayoutId id="214748376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A3C2A-52E0-4577-8E66-79FA5D251BCF}" type="datetimeFigureOut">
              <a:rPr lang="en-US" smtClean="0">
                <a:solidFill>
                  <a:prstClr val="black">
                    <a:tint val="75000"/>
                  </a:prstClr>
                </a:solidFill>
              </a:rPr>
              <a:pPr/>
              <a:t>8/2/2018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B695E-1B82-42F8-9A5B-D17D304A0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272229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slide" Target="slide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2" Type="http://schemas.openxmlformats.org/officeDocument/2006/relationships/notesSlide" Target="../notesSlides/notesSlide5.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Isaiah</a:t>
            </a:r>
          </a:p>
        </p:txBody>
      </p:sp>
      <p:sp>
        <p:nvSpPr>
          <p:cNvPr id="3" name="Text Placeholder 2"/>
          <p:cNvSpPr>
            <a:spLocks noGrp="1"/>
          </p:cNvSpPr>
          <p:nvPr>
            <p:ph type="body" sz="quarter" idx="13"/>
          </p:nvPr>
        </p:nvSpPr>
        <p:spPr/>
        <p:txBody>
          <a:bodyPr/>
          <a:lstStyle/>
          <a:p>
            <a:r>
              <a:rPr lang="en-US"/>
              <a:t>Joel Joyce</a:t>
            </a:r>
            <a:endParaRPr lang="en-US" dirty="0"/>
          </a:p>
        </p:txBody>
      </p:sp>
    </p:spTree>
    <p:extLst>
      <p:ext uri="{BB962C8B-B14F-4D97-AF65-F5344CB8AC3E}">
        <p14:creationId xmlns:p14="http://schemas.microsoft.com/office/powerpoint/2010/main" val="66462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 Sketch </a:t>
            </a:r>
          </a:p>
        </p:txBody>
      </p:sp>
    </p:spTree>
    <p:extLst>
      <p:ext uri="{BB962C8B-B14F-4D97-AF65-F5344CB8AC3E}">
        <p14:creationId xmlns:p14="http://schemas.microsoft.com/office/powerpoint/2010/main" val="3758899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Isaiah the Man</a:t>
            </a:r>
          </a:p>
        </p:txBody>
      </p:sp>
      <p:sp>
        <p:nvSpPr>
          <p:cNvPr id="3" name="Content Placeholder 2"/>
          <p:cNvSpPr>
            <a:spLocks noGrp="1"/>
          </p:cNvSpPr>
          <p:nvPr>
            <p:ph idx="1"/>
          </p:nvPr>
        </p:nvSpPr>
        <p:spPr/>
        <p:txBody>
          <a:bodyPr>
            <a:normAutofit/>
          </a:bodyPr>
          <a:lstStyle/>
          <a:p>
            <a:r>
              <a:rPr lang="en-US" dirty="0"/>
              <a:t>Isaiah’s name means, ‘Yahweh is salvation’</a:t>
            </a:r>
          </a:p>
          <a:p>
            <a:r>
              <a:rPr lang="en-US" dirty="0"/>
              <a:t>Married to a prophetess and had two sons</a:t>
            </a:r>
          </a:p>
          <a:p>
            <a:pPr fontAlgn="ctr"/>
            <a:r>
              <a:rPr lang="en-US" dirty="0"/>
              <a:t>Isaiah and his sons are signs in Israel, 8:18</a:t>
            </a:r>
          </a:p>
          <a:p>
            <a:r>
              <a:rPr lang="en-US" dirty="0"/>
              <a:t>A man of status as he had access to two kings</a:t>
            </a:r>
          </a:p>
          <a:p>
            <a:pPr lvl="1"/>
            <a:r>
              <a:rPr lang="en-US" dirty="0"/>
              <a:t>Ahaz –Isaiah sent to him</a:t>
            </a:r>
          </a:p>
          <a:p>
            <a:pPr lvl="1"/>
            <a:r>
              <a:rPr lang="en-US" dirty="0"/>
              <a:t>Hezekiah –sent for Isaiah</a:t>
            </a:r>
          </a:p>
          <a:p>
            <a:pPr marL="0" indent="0" fontAlgn="ctr">
              <a:buNone/>
            </a:pPr>
            <a:endParaRPr lang="en-US" dirty="0"/>
          </a:p>
          <a:p>
            <a:endParaRPr lang="en-US" dirty="0"/>
          </a:p>
        </p:txBody>
      </p:sp>
    </p:spTree>
    <p:extLst>
      <p:ext uri="{BB962C8B-B14F-4D97-AF65-F5344CB8AC3E}">
        <p14:creationId xmlns:p14="http://schemas.microsoft.com/office/powerpoint/2010/main" val="1739646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Isaiah’s Call –Isaiah 6</a:t>
            </a:r>
          </a:p>
        </p:txBody>
      </p:sp>
      <p:sp>
        <p:nvSpPr>
          <p:cNvPr id="3" name="Content Placeholder 2"/>
          <p:cNvSpPr>
            <a:spLocks noGrp="1"/>
          </p:cNvSpPr>
          <p:nvPr>
            <p:ph idx="1"/>
          </p:nvPr>
        </p:nvSpPr>
        <p:spPr/>
        <p:txBody>
          <a:bodyPr>
            <a:normAutofit/>
          </a:bodyPr>
          <a:lstStyle/>
          <a:p>
            <a:r>
              <a:rPr lang="en-US" dirty="0"/>
              <a:t>A Vision of the Glory of the LORD</a:t>
            </a:r>
          </a:p>
          <a:p>
            <a:r>
              <a:rPr lang="en-US" dirty="0"/>
              <a:t>Awareness of his own sinfulness, and that of the people </a:t>
            </a:r>
          </a:p>
          <a:p>
            <a:r>
              <a:rPr lang="en-US" dirty="0"/>
              <a:t>Atonement received</a:t>
            </a:r>
          </a:p>
          <a:p>
            <a:r>
              <a:rPr lang="en-US" dirty="0"/>
              <a:t>A willingness to be sent</a:t>
            </a:r>
          </a:p>
          <a:p>
            <a:endParaRPr lang="en-US" dirty="0"/>
          </a:p>
          <a:p>
            <a:endParaRPr lang="en-US" dirty="0"/>
          </a:p>
        </p:txBody>
      </p:sp>
    </p:spTree>
    <p:extLst>
      <p:ext uri="{BB962C8B-B14F-4D97-AF65-F5344CB8AC3E}">
        <p14:creationId xmlns:p14="http://schemas.microsoft.com/office/powerpoint/2010/main" val="761500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Isaiah the Author</a:t>
            </a:r>
          </a:p>
        </p:txBody>
      </p:sp>
      <p:sp>
        <p:nvSpPr>
          <p:cNvPr id="3" name="Content Placeholder 2"/>
          <p:cNvSpPr>
            <a:spLocks noGrp="1"/>
          </p:cNvSpPr>
          <p:nvPr>
            <p:ph idx="1"/>
          </p:nvPr>
        </p:nvSpPr>
        <p:spPr/>
        <p:txBody>
          <a:bodyPr>
            <a:normAutofit lnSpcReduction="10000"/>
          </a:bodyPr>
          <a:lstStyle/>
          <a:p>
            <a:r>
              <a:rPr lang="en-US" dirty="0"/>
              <a:t>Sceptics: multiple authors</a:t>
            </a:r>
          </a:p>
          <a:p>
            <a:r>
              <a:rPr lang="en-US" dirty="0"/>
              <a:t>Argument</a:t>
            </a:r>
          </a:p>
          <a:p>
            <a:pPr lvl="1"/>
            <a:r>
              <a:rPr lang="en-US" dirty="0"/>
              <a:t>Wrote about future events –</a:t>
            </a:r>
            <a:r>
              <a:rPr lang="en-US" dirty="0">
                <a:hlinkClick r:id="rId3" action="ppaction://hlinksldjump"/>
              </a:rPr>
              <a:t>Babylon captivity </a:t>
            </a:r>
            <a:r>
              <a:rPr lang="en-US" dirty="0"/>
              <a:t>and the return</a:t>
            </a:r>
          </a:p>
          <a:p>
            <a:pPr lvl="1"/>
            <a:r>
              <a:rPr lang="en-US" dirty="0"/>
              <a:t>Named Cyrus who lived over 150 years later</a:t>
            </a:r>
          </a:p>
          <a:p>
            <a:pPr lvl="1"/>
            <a:r>
              <a:rPr lang="en-US" dirty="0"/>
              <a:t>Different writing styles and vocabulary in different sections</a:t>
            </a:r>
          </a:p>
          <a:p>
            <a:r>
              <a:rPr lang="en-US" dirty="0"/>
              <a:t>Rebuttal</a:t>
            </a:r>
          </a:p>
          <a:p>
            <a:pPr lvl="1"/>
            <a:r>
              <a:rPr lang="en-US" dirty="0"/>
              <a:t>Wrote by inspiration of the God who knows and controls the future</a:t>
            </a:r>
          </a:p>
          <a:p>
            <a:pPr lvl="1"/>
            <a:r>
              <a:rPr lang="en-US" dirty="0"/>
              <a:t>Ignores </a:t>
            </a:r>
            <a:r>
              <a:rPr lang="en-US" b="1" dirty="0"/>
              <a:t>common</a:t>
            </a:r>
            <a:r>
              <a:rPr lang="en-US" dirty="0"/>
              <a:t> themes and vocabulary</a:t>
            </a:r>
          </a:p>
          <a:p>
            <a:pPr lvl="1"/>
            <a:r>
              <a:rPr lang="en-US" dirty="0"/>
              <a:t>Dead Sea Scrolls and Septuagint assume one Isaiah</a:t>
            </a:r>
          </a:p>
          <a:p>
            <a:pPr lvl="1"/>
            <a:r>
              <a:rPr lang="en-US" dirty="0"/>
              <a:t>NT writers (including Christ) reference Isaiah by name 22 times quoting from all parts of the book and assume one Isaiah</a:t>
            </a:r>
          </a:p>
          <a:p>
            <a:pPr lvl="1"/>
            <a:endParaRPr lang="en-US" dirty="0"/>
          </a:p>
          <a:p>
            <a:pPr lvl="1"/>
            <a:endParaRPr lang="en-US" dirty="0"/>
          </a:p>
        </p:txBody>
      </p:sp>
    </p:spTree>
    <p:extLst>
      <p:ext uri="{BB962C8B-B14F-4D97-AF65-F5344CB8AC3E}">
        <p14:creationId xmlns:p14="http://schemas.microsoft.com/office/powerpoint/2010/main" val="359437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Message</a:t>
            </a:r>
          </a:p>
        </p:txBody>
      </p:sp>
    </p:spTree>
    <p:extLst>
      <p:ext uri="{BB962C8B-B14F-4D97-AF65-F5344CB8AC3E}">
        <p14:creationId xmlns:p14="http://schemas.microsoft.com/office/powerpoint/2010/main" val="2384959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Backdrop -Israel's Covenants</a:t>
            </a:r>
          </a:p>
        </p:txBody>
      </p:sp>
      <p:sp>
        <p:nvSpPr>
          <p:cNvPr id="4" name="Content Placeholder 3"/>
          <p:cNvSpPr>
            <a:spLocks noGrp="1"/>
          </p:cNvSpPr>
          <p:nvPr>
            <p:ph idx="1"/>
          </p:nvPr>
        </p:nvSpPr>
        <p:spPr/>
        <p:txBody>
          <a:bodyPr/>
          <a:lstStyle/>
          <a:p>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3512665008"/>
              </p:ext>
            </p:extLst>
          </p:nvPr>
        </p:nvGraphicFramePr>
        <p:xfrm>
          <a:off x="838200" y="1825625"/>
          <a:ext cx="10515600" cy="4170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6794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Backdrop of Israel’s Covenants</a:t>
            </a:r>
          </a:p>
        </p:txBody>
      </p:sp>
      <p:sp>
        <p:nvSpPr>
          <p:cNvPr id="5" name="Rounded Rectangle 4"/>
          <p:cNvSpPr/>
          <p:nvPr/>
        </p:nvSpPr>
        <p:spPr>
          <a:xfrm>
            <a:off x="1189973" y="3757808"/>
            <a:ext cx="2505205" cy="5887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Abrahamic Covenant</a:t>
            </a:r>
          </a:p>
        </p:txBody>
      </p:sp>
      <p:sp>
        <p:nvSpPr>
          <p:cNvPr id="7" name="Rounded Rectangle 6"/>
          <p:cNvSpPr/>
          <p:nvPr/>
        </p:nvSpPr>
        <p:spPr>
          <a:xfrm>
            <a:off x="1189972" y="4484318"/>
            <a:ext cx="2505205" cy="5887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Davidic Covenant</a:t>
            </a:r>
          </a:p>
        </p:txBody>
      </p:sp>
      <p:sp>
        <p:nvSpPr>
          <p:cNvPr id="8" name="Rounded Rectangle 7"/>
          <p:cNvSpPr/>
          <p:nvPr/>
        </p:nvSpPr>
        <p:spPr>
          <a:xfrm>
            <a:off x="1189972" y="5210828"/>
            <a:ext cx="2505205" cy="5887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Covenant</a:t>
            </a:r>
          </a:p>
        </p:txBody>
      </p:sp>
      <p:sp>
        <p:nvSpPr>
          <p:cNvPr id="9" name="Rounded Rectangle 8"/>
          <p:cNvSpPr/>
          <p:nvPr/>
        </p:nvSpPr>
        <p:spPr>
          <a:xfrm>
            <a:off x="1189971" y="2498779"/>
            <a:ext cx="2505205" cy="58872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Siani</a:t>
            </a:r>
            <a:r>
              <a:rPr lang="en-US" dirty="0"/>
              <a:t> Covenant</a:t>
            </a:r>
          </a:p>
        </p:txBody>
      </p:sp>
      <p:sp>
        <p:nvSpPr>
          <p:cNvPr id="10" name="Right Brace 9"/>
          <p:cNvSpPr/>
          <p:nvPr/>
        </p:nvSpPr>
        <p:spPr>
          <a:xfrm>
            <a:off x="4196219" y="3757808"/>
            <a:ext cx="864296" cy="2041743"/>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5461348" y="4484318"/>
            <a:ext cx="5108321" cy="584775"/>
          </a:xfrm>
          <a:prstGeom prst="rect">
            <a:avLst/>
          </a:prstGeom>
          <a:noFill/>
        </p:spPr>
        <p:txBody>
          <a:bodyPr wrap="none" rtlCol="0">
            <a:spAutoFit/>
          </a:bodyPr>
          <a:lstStyle/>
          <a:p>
            <a:r>
              <a:rPr lang="en-US" sz="3200" dirty="0"/>
              <a:t>Basis for the promise of Hope</a:t>
            </a:r>
          </a:p>
        </p:txBody>
      </p:sp>
      <p:sp>
        <p:nvSpPr>
          <p:cNvPr id="12" name="TextBox 11"/>
          <p:cNvSpPr txBox="1"/>
          <p:nvPr/>
        </p:nvSpPr>
        <p:spPr>
          <a:xfrm>
            <a:off x="5461348" y="2185639"/>
            <a:ext cx="3288529" cy="1077218"/>
          </a:xfrm>
          <a:prstGeom prst="rect">
            <a:avLst/>
          </a:prstGeom>
          <a:noFill/>
        </p:spPr>
        <p:txBody>
          <a:bodyPr wrap="none" rtlCol="0">
            <a:spAutoFit/>
          </a:bodyPr>
          <a:lstStyle/>
          <a:p>
            <a:r>
              <a:rPr lang="en-US" sz="3200" dirty="0"/>
              <a:t>Basis for judgment</a:t>
            </a:r>
          </a:p>
          <a:p>
            <a:r>
              <a:rPr lang="en-US" sz="3200" dirty="0"/>
              <a:t>Call to obedience</a:t>
            </a:r>
          </a:p>
        </p:txBody>
      </p:sp>
      <p:sp>
        <p:nvSpPr>
          <p:cNvPr id="13" name="Right Brace 12"/>
          <p:cNvSpPr/>
          <p:nvPr/>
        </p:nvSpPr>
        <p:spPr>
          <a:xfrm>
            <a:off x="4258847" y="2498779"/>
            <a:ext cx="864296" cy="68283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8440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Glory of God</a:t>
            </a:r>
          </a:p>
        </p:txBody>
      </p:sp>
      <p:sp>
        <p:nvSpPr>
          <p:cNvPr id="3" name="Content Placeholder 2"/>
          <p:cNvSpPr>
            <a:spLocks noGrp="1"/>
          </p:cNvSpPr>
          <p:nvPr>
            <p:ph idx="1"/>
          </p:nvPr>
        </p:nvSpPr>
        <p:spPr/>
        <p:txBody>
          <a:bodyPr>
            <a:normAutofit/>
          </a:bodyPr>
          <a:lstStyle/>
          <a:p>
            <a:r>
              <a:rPr lang="en-US" baseline="30000" dirty="0"/>
              <a:t>8</a:t>
            </a:r>
            <a:r>
              <a:rPr lang="en-US" dirty="0"/>
              <a:t> I am the Lord; that is my name;</a:t>
            </a:r>
            <a:br>
              <a:rPr lang="en-US" dirty="0"/>
            </a:br>
            <a:r>
              <a:rPr lang="en-US" b="1" dirty="0"/>
              <a:t>my glory </a:t>
            </a:r>
            <a:r>
              <a:rPr lang="en-US" dirty="0"/>
              <a:t>I give to no other,</a:t>
            </a:r>
            <a:br>
              <a:rPr lang="en-US" dirty="0"/>
            </a:br>
            <a:r>
              <a:rPr lang="en-US" dirty="0"/>
              <a:t>nor my praise to carved idols. 42:8</a:t>
            </a:r>
          </a:p>
          <a:p>
            <a:pPr marL="0" indent="0">
              <a:buNone/>
            </a:pPr>
            <a:endParaRPr lang="en-US" dirty="0"/>
          </a:p>
          <a:p>
            <a:r>
              <a:rPr lang="en-US" dirty="0"/>
              <a:t>“Holy One of Israel” </a:t>
            </a:r>
          </a:p>
          <a:p>
            <a:pPr lvl="1"/>
            <a:r>
              <a:rPr lang="en-US" dirty="0"/>
              <a:t>30 times in OT</a:t>
            </a:r>
          </a:p>
          <a:p>
            <a:pPr lvl="1"/>
            <a:r>
              <a:rPr lang="en-US" dirty="0"/>
              <a:t>25 times in Isaiah </a:t>
            </a:r>
          </a:p>
        </p:txBody>
      </p:sp>
    </p:spTree>
    <p:extLst>
      <p:ext uri="{BB962C8B-B14F-4D97-AF65-F5344CB8AC3E}">
        <p14:creationId xmlns:p14="http://schemas.microsoft.com/office/powerpoint/2010/main" val="143878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Glory of God</a:t>
            </a:r>
          </a:p>
        </p:txBody>
      </p:sp>
      <p:sp>
        <p:nvSpPr>
          <p:cNvPr id="2" name="Content Placeholder 1"/>
          <p:cNvSpPr>
            <a:spLocks noGrp="1"/>
          </p:cNvSpPr>
          <p:nvPr>
            <p:ph idx="1"/>
          </p:nvPr>
        </p:nvSpPr>
        <p:spPr>
          <a:xfrm>
            <a:off x="6196518" y="1825625"/>
            <a:ext cx="5157281" cy="4169684"/>
          </a:xfrm>
          <a:ln>
            <a:solidFill>
              <a:schemeClr val="accent1"/>
            </a:solidFill>
          </a:ln>
        </p:spPr>
        <p:txBody>
          <a:bodyPr/>
          <a:lstStyle/>
          <a:p>
            <a:r>
              <a:rPr lang="en-US" dirty="0"/>
              <a:t>For thus says the LORD, who created the heavens (he is God!), …“I am the LORD, and </a:t>
            </a:r>
            <a:r>
              <a:rPr lang="en-US" b="1" dirty="0"/>
              <a:t>there is no other</a:t>
            </a:r>
            <a:r>
              <a:rPr lang="en-US" dirty="0"/>
              <a:t>. 45:18 </a:t>
            </a:r>
          </a:p>
          <a:p>
            <a:endParaRPr lang="en-US" dirty="0"/>
          </a:p>
        </p:txBody>
      </p:sp>
      <p:sp>
        <p:nvSpPr>
          <p:cNvPr id="4" name="Rounded Rectangle 3"/>
          <p:cNvSpPr/>
          <p:nvPr/>
        </p:nvSpPr>
        <p:spPr>
          <a:xfrm>
            <a:off x="925749" y="1971539"/>
            <a:ext cx="4152089" cy="77166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Creator</a:t>
            </a:r>
          </a:p>
        </p:txBody>
      </p:sp>
      <p:sp>
        <p:nvSpPr>
          <p:cNvPr id="5" name="Right Arrow 4"/>
          <p:cNvSpPr/>
          <p:nvPr/>
        </p:nvSpPr>
        <p:spPr>
          <a:xfrm>
            <a:off x="5252936" y="2208179"/>
            <a:ext cx="476655" cy="340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616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273189"/>
            <a:ext cx="10515600" cy="1325563"/>
          </a:xfrm>
        </p:spPr>
        <p:txBody>
          <a:bodyPr/>
          <a:lstStyle/>
          <a:p>
            <a:r>
              <a:rPr lang="en-US" dirty="0"/>
              <a:t>The Glory of God</a:t>
            </a:r>
          </a:p>
        </p:txBody>
      </p:sp>
      <p:sp>
        <p:nvSpPr>
          <p:cNvPr id="2" name="Content Placeholder 1"/>
          <p:cNvSpPr>
            <a:spLocks noGrp="1"/>
          </p:cNvSpPr>
          <p:nvPr>
            <p:ph idx="1"/>
          </p:nvPr>
        </p:nvSpPr>
        <p:spPr>
          <a:xfrm>
            <a:off x="6196518" y="1771837"/>
            <a:ext cx="5157281" cy="4169684"/>
          </a:xfrm>
          <a:ln>
            <a:solidFill>
              <a:schemeClr val="accent1"/>
            </a:solidFill>
          </a:ln>
        </p:spPr>
        <p:txBody>
          <a:bodyPr>
            <a:normAutofit lnSpcReduction="10000"/>
          </a:bodyPr>
          <a:lstStyle/>
          <a:p>
            <a:r>
              <a:rPr lang="en-US" baseline="30000" dirty="0"/>
              <a:t>15</a:t>
            </a:r>
            <a:r>
              <a:rPr lang="en-US" dirty="0"/>
              <a:t> Behold, the nations are like a drop from a bucket, and are accounted as the dust on the scales….40:15</a:t>
            </a:r>
            <a:endParaRPr lang="en-US" baseline="30000" dirty="0"/>
          </a:p>
          <a:p>
            <a:r>
              <a:rPr lang="en-US" baseline="30000" dirty="0"/>
              <a:t>18</a:t>
            </a:r>
            <a:r>
              <a:rPr lang="en-US" dirty="0"/>
              <a:t> </a:t>
            </a:r>
            <a:r>
              <a:rPr lang="en-US" b="1" dirty="0"/>
              <a:t>To whom then will you liken God, or what likeness compare with him? </a:t>
            </a:r>
            <a:r>
              <a:rPr lang="en-US" dirty="0"/>
              <a:t>40:18</a:t>
            </a:r>
          </a:p>
          <a:p>
            <a:r>
              <a:rPr lang="en-US" baseline="30000" dirty="0"/>
              <a:t>23</a:t>
            </a:r>
            <a:r>
              <a:rPr lang="en-US" dirty="0"/>
              <a:t> who brings princes to nothing,</a:t>
            </a:r>
            <a:br>
              <a:rPr lang="en-US" dirty="0"/>
            </a:br>
            <a:r>
              <a:rPr lang="en-US" dirty="0"/>
              <a:t>and makes the rulers of the earth as emptiness. 40:23</a:t>
            </a:r>
            <a:endParaRPr lang="x-none" dirty="0"/>
          </a:p>
          <a:p>
            <a:endParaRPr lang="en-US" dirty="0"/>
          </a:p>
        </p:txBody>
      </p:sp>
      <p:sp>
        <p:nvSpPr>
          <p:cNvPr id="4" name="Rounded Rectangle 3"/>
          <p:cNvSpPr/>
          <p:nvPr/>
        </p:nvSpPr>
        <p:spPr>
          <a:xfrm>
            <a:off x="925749" y="1971539"/>
            <a:ext cx="4152089" cy="77166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Creator</a:t>
            </a:r>
          </a:p>
        </p:txBody>
      </p:sp>
      <p:sp>
        <p:nvSpPr>
          <p:cNvPr id="5" name="Rounded Rectangle 4"/>
          <p:cNvSpPr/>
          <p:nvPr/>
        </p:nvSpPr>
        <p:spPr>
          <a:xfrm>
            <a:off x="925749" y="2921607"/>
            <a:ext cx="4152089" cy="77166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Sovereign</a:t>
            </a:r>
          </a:p>
        </p:txBody>
      </p:sp>
      <p:sp>
        <p:nvSpPr>
          <p:cNvPr id="6" name="Right Arrow 5"/>
          <p:cNvSpPr/>
          <p:nvPr/>
        </p:nvSpPr>
        <p:spPr>
          <a:xfrm>
            <a:off x="5301574" y="3137203"/>
            <a:ext cx="476655" cy="340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836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Isaiah, The Prince of OT Prophets</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“Isaiah is the great messianic prophet and prince of OT seers.  For splendor of diction, brilliance of imagery, versatility and beauty of style and breadth of prophetic vision, he is without peer.”</a:t>
            </a:r>
          </a:p>
          <a:p>
            <a:pPr marL="0" indent="0">
              <a:buNone/>
            </a:pPr>
            <a:r>
              <a:rPr lang="en-US" dirty="0"/>
              <a:t>								M.F. Unger</a:t>
            </a:r>
          </a:p>
        </p:txBody>
      </p:sp>
    </p:spTree>
    <p:extLst>
      <p:ext uri="{BB962C8B-B14F-4D97-AF65-F5344CB8AC3E}">
        <p14:creationId xmlns:p14="http://schemas.microsoft.com/office/powerpoint/2010/main" val="485546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Glory of God</a:t>
            </a:r>
          </a:p>
        </p:txBody>
      </p:sp>
      <p:sp>
        <p:nvSpPr>
          <p:cNvPr id="2" name="Content Placeholder 1"/>
          <p:cNvSpPr>
            <a:spLocks noGrp="1"/>
          </p:cNvSpPr>
          <p:nvPr>
            <p:ph idx="1"/>
          </p:nvPr>
        </p:nvSpPr>
        <p:spPr>
          <a:xfrm>
            <a:off x="6196519" y="1860349"/>
            <a:ext cx="5157281" cy="4169684"/>
          </a:xfrm>
          <a:ln>
            <a:solidFill>
              <a:schemeClr val="accent1"/>
            </a:solidFill>
          </a:ln>
        </p:spPr>
        <p:txBody>
          <a:bodyPr>
            <a:normAutofit/>
          </a:bodyPr>
          <a:lstStyle/>
          <a:p>
            <a:r>
              <a:rPr lang="en-US" dirty="0"/>
              <a:t>Woe to, Assyria, </a:t>
            </a:r>
            <a:r>
              <a:rPr lang="en-US" b="1" dirty="0"/>
              <a:t>the rod of my anger</a:t>
            </a:r>
            <a:r>
              <a:rPr lang="en-US" dirty="0"/>
              <a:t>; the staff in their hands is my fury! </a:t>
            </a:r>
            <a:r>
              <a:rPr lang="en-US" baseline="30000" dirty="0"/>
              <a:t>6</a:t>
            </a:r>
            <a:r>
              <a:rPr lang="en-US" dirty="0"/>
              <a:t> Against a godless nation I send him, and against the people of my wrath I command him, to take spoil and seize plunder…. 10:5-6</a:t>
            </a:r>
          </a:p>
        </p:txBody>
      </p:sp>
      <p:sp>
        <p:nvSpPr>
          <p:cNvPr id="4" name="Rounded Rectangle 3"/>
          <p:cNvSpPr/>
          <p:nvPr/>
        </p:nvSpPr>
        <p:spPr>
          <a:xfrm>
            <a:off x="925749" y="1971539"/>
            <a:ext cx="4152089" cy="77166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Creator</a:t>
            </a:r>
          </a:p>
        </p:txBody>
      </p:sp>
      <p:sp>
        <p:nvSpPr>
          <p:cNvPr id="5" name="Rounded Rectangle 4"/>
          <p:cNvSpPr/>
          <p:nvPr/>
        </p:nvSpPr>
        <p:spPr>
          <a:xfrm>
            <a:off x="925749" y="2921607"/>
            <a:ext cx="4152089" cy="77166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Sovereign</a:t>
            </a:r>
          </a:p>
        </p:txBody>
      </p:sp>
      <p:sp>
        <p:nvSpPr>
          <p:cNvPr id="6" name="Right Arrow 5"/>
          <p:cNvSpPr/>
          <p:nvPr/>
        </p:nvSpPr>
        <p:spPr>
          <a:xfrm>
            <a:off x="5301574" y="3137203"/>
            <a:ext cx="476655" cy="340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368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Glory of God</a:t>
            </a:r>
          </a:p>
        </p:txBody>
      </p:sp>
      <p:sp>
        <p:nvSpPr>
          <p:cNvPr id="2" name="Content Placeholder 1"/>
          <p:cNvSpPr>
            <a:spLocks noGrp="1"/>
          </p:cNvSpPr>
          <p:nvPr>
            <p:ph idx="1"/>
          </p:nvPr>
        </p:nvSpPr>
        <p:spPr>
          <a:xfrm>
            <a:off x="6196518" y="1825625"/>
            <a:ext cx="5157281" cy="4169684"/>
          </a:xfrm>
          <a:ln>
            <a:solidFill>
              <a:schemeClr val="accent1"/>
            </a:solidFill>
          </a:ln>
        </p:spPr>
        <p:txBody>
          <a:bodyPr>
            <a:normAutofit/>
          </a:bodyPr>
          <a:lstStyle/>
          <a:p>
            <a:pPr marL="0" indent="0">
              <a:buNone/>
            </a:pPr>
            <a:r>
              <a:rPr lang="en-US" baseline="30000" dirty="0"/>
              <a:t>8</a:t>
            </a:r>
            <a:r>
              <a:rPr lang="en-US" dirty="0"/>
              <a:t> I am the Lord; that is my name;</a:t>
            </a:r>
            <a:br>
              <a:rPr lang="en-US" dirty="0"/>
            </a:br>
            <a:r>
              <a:rPr lang="en-US" b="1" dirty="0"/>
              <a:t>my glory I give to no other</a:t>
            </a:r>
            <a:r>
              <a:rPr lang="en-US" dirty="0"/>
              <a:t>,</a:t>
            </a:r>
            <a:br>
              <a:rPr lang="en-US" dirty="0"/>
            </a:br>
            <a:r>
              <a:rPr lang="en-US" dirty="0"/>
              <a:t>nor my praise to carved idols.</a:t>
            </a:r>
            <a:br>
              <a:rPr lang="en-US" dirty="0"/>
            </a:br>
            <a:r>
              <a:rPr lang="en-US" baseline="30000" dirty="0"/>
              <a:t>9</a:t>
            </a:r>
            <a:r>
              <a:rPr lang="en-US" dirty="0"/>
              <a:t> Behold, the former things have come to pass, and new things I now declare; </a:t>
            </a:r>
            <a:r>
              <a:rPr lang="en-US" b="1" dirty="0"/>
              <a:t>before they spring forth I tell you of them</a:t>
            </a:r>
            <a:r>
              <a:rPr lang="en-US" dirty="0"/>
              <a:t>.” 42:8-9</a:t>
            </a:r>
            <a:endParaRPr lang="x-none" dirty="0"/>
          </a:p>
          <a:p>
            <a:pPr marL="0" indent="0">
              <a:buNone/>
            </a:pPr>
            <a:endParaRPr lang="en-US" dirty="0"/>
          </a:p>
        </p:txBody>
      </p:sp>
      <p:sp>
        <p:nvSpPr>
          <p:cNvPr id="4" name="Rounded Rectangle 3"/>
          <p:cNvSpPr/>
          <p:nvPr/>
        </p:nvSpPr>
        <p:spPr>
          <a:xfrm>
            <a:off x="925749" y="1971539"/>
            <a:ext cx="4152089" cy="77166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Creator</a:t>
            </a:r>
          </a:p>
        </p:txBody>
      </p:sp>
      <p:sp>
        <p:nvSpPr>
          <p:cNvPr id="5" name="Rounded Rectangle 4"/>
          <p:cNvSpPr/>
          <p:nvPr/>
        </p:nvSpPr>
        <p:spPr>
          <a:xfrm>
            <a:off x="925749" y="2921607"/>
            <a:ext cx="4152089" cy="77166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Sovereign</a:t>
            </a:r>
          </a:p>
        </p:txBody>
      </p:sp>
      <p:sp>
        <p:nvSpPr>
          <p:cNvPr id="6" name="Right Arrow 5"/>
          <p:cNvSpPr/>
          <p:nvPr/>
        </p:nvSpPr>
        <p:spPr>
          <a:xfrm>
            <a:off x="5291846" y="4189326"/>
            <a:ext cx="476655" cy="340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25749" y="3973730"/>
            <a:ext cx="4152089" cy="77166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One Who Knows the Future </a:t>
            </a:r>
          </a:p>
          <a:p>
            <a:pPr algn="ctr"/>
            <a:r>
              <a:rPr lang="en-US" dirty="0"/>
              <a:t>and Brings it to Pass</a:t>
            </a:r>
          </a:p>
        </p:txBody>
      </p:sp>
    </p:spTree>
    <p:extLst>
      <p:ext uri="{BB962C8B-B14F-4D97-AF65-F5344CB8AC3E}">
        <p14:creationId xmlns:p14="http://schemas.microsoft.com/office/powerpoint/2010/main" val="1866030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Glory of God</a:t>
            </a:r>
          </a:p>
        </p:txBody>
      </p:sp>
      <p:sp>
        <p:nvSpPr>
          <p:cNvPr id="2" name="Content Placeholder 1"/>
          <p:cNvSpPr>
            <a:spLocks noGrp="1"/>
          </p:cNvSpPr>
          <p:nvPr>
            <p:ph idx="1"/>
          </p:nvPr>
        </p:nvSpPr>
        <p:spPr>
          <a:xfrm>
            <a:off x="6196518" y="1825625"/>
            <a:ext cx="5157281" cy="4169684"/>
          </a:xfrm>
          <a:ln>
            <a:solidFill>
              <a:schemeClr val="accent1"/>
            </a:solidFill>
          </a:ln>
        </p:spPr>
        <p:txBody>
          <a:bodyPr>
            <a:noAutofit/>
          </a:bodyPr>
          <a:lstStyle/>
          <a:p>
            <a:pPr marL="0" indent="0">
              <a:buNone/>
            </a:pPr>
            <a:r>
              <a:rPr lang="en-US" sz="2400" b="1" baseline="30000" dirty="0"/>
              <a:t>9</a:t>
            </a:r>
            <a:r>
              <a:rPr lang="en-US" sz="2400" b="1" dirty="0"/>
              <a:t> </a:t>
            </a:r>
            <a:r>
              <a:rPr lang="en-US" sz="2400" dirty="0"/>
              <a:t>…I am God, and there is no other;</a:t>
            </a:r>
            <a:br>
              <a:rPr lang="en-US" sz="2400" dirty="0"/>
            </a:br>
            <a:r>
              <a:rPr lang="en-US" sz="2400" dirty="0"/>
              <a:t>I am God, and there is none like me,</a:t>
            </a:r>
          </a:p>
          <a:p>
            <a:pPr marL="0" indent="0">
              <a:buNone/>
            </a:pPr>
            <a:r>
              <a:rPr lang="en-US" sz="2400" baseline="30000" dirty="0"/>
              <a:t>10</a:t>
            </a:r>
            <a:r>
              <a:rPr lang="en-US" sz="2400" dirty="0"/>
              <a:t> </a:t>
            </a:r>
            <a:r>
              <a:rPr lang="en-US" sz="2400" b="1" dirty="0"/>
              <a:t>declaring the end from the beginning </a:t>
            </a:r>
            <a:r>
              <a:rPr lang="en-US" sz="2400" dirty="0"/>
              <a:t>and from ancient times things not yet done, saying, </a:t>
            </a:r>
            <a:r>
              <a:rPr lang="en-US" sz="2400" b="1" dirty="0"/>
              <a:t>My counsel shall stand</a:t>
            </a:r>
            <a:r>
              <a:rPr lang="en-US" sz="2400" dirty="0"/>
              <a:t>, and </a:t>
            </a:r>
            <a:r>
              <a:rPr lang="en-US" sz="2400" b="1" dirty="0"/>
              <a:t>I will accomplish all my purpose</a:t>
            </a:r>
            <a:r>
              <a:rPr lang="en-US" sz="2400" dirty="0"/>
              <a:t>,’</a:t>
            </a:r>
          </a:p>
          <a:p>
            <a:pPr marL="0" indent="0">
              <a:buNone/>
            </a:pPr>
            <a:r>
              <a:rPr lang="en-US" sz="2400" baseline="30000" dirty="0"/>
              <a:t>11</a:t>
            </a:r>
            <a:r>
              <a:rPr lang="en-US" sz="2400" dirty="0"/>
              <a:t> ….</a:t>
            </a:r>
            <a:r>
              <a:rPr lang="en-US" sz="2400" b="1" dirty="0"/>
              <a:t>I have spoken, and I will bring it to pass; I have purposed, and I will do it.</a:t>
            </a:r>
            <a:r>
              <a:rPr lang="en-US" sz="2400" dirty="0"/>
              <a:t> 46:9-11</a:t>
            </a:r>
          </a:p>
        </p:txBody>
      </p:sp>
      <p:sp>
        <p:nvSpPr>
          <p:cNvPr id="4" name="Rounded Rectangle 3"/>
          <p:cNvSpPr/>
          <p:nvPr/>
        </p:nvSpPr>
        <p:spPr>
          <a:xfrm>
            <a:off x="925749" y="1971539"/>
            <a:ext cx="4152089" cy="77166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Creator</a:t>
            </a:r>
          </a:p>
        </p:txBody>
      </p:sp>
      <p:sp>
        <p:nvSpPr>
          <p:cNvPr id="5" name="Rounded Rectangle 4"/>
          <p:cNvSpPr/>
          <p:nvPr/>
        </p:nvSpPr>
        <p:spPr>
          <a:xfrm>
            <a:off x="925749" y="2921607"/>
            <a:ext cx="4152089" cy="77166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Sovereign</a:t>
            </a:r>
          </a:p>
        </p:txBody>
      </p:sp>
      <p:sp>
        <p:nvSpPr>
          <p:cNvPr id="6" name="Right Arrow 5"/>
          <p:cNvSpPr/>
          <p:nvPr/>
        </p:nvSpPr>
        <p:spPr>
          <a:xfrm>
            <a:off x="5291846" y="4189326"/>
            <a:ext cx="476655" cy="340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25749" y="3973730"/>
            <a:ext cx="4152089" cy="77166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One Who Knows the Future </a:t>
            </a:r>
          </a:p>
          <a:p>
            <a:pPr algn="ctr"/>
            <a:r>
              <a:rPr lang="en-US" dirty="0"/>
              <a:t>and Brings it to Pass</a:t>
            </a:r>
          </a:p>
        </p:txBody>
      </p:sp>
    </p:spTree>
    <p:extLst>
      <p:ext uri="{BB962C8B-B14F-4D97-AF65-F5344CB8AC3E}">
        <p14:creationId xmlns:p14="http://schemas.microsoft.com/office/powerpoint/2010/main" val="3348613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Glory of God</a:t>
            </a:r>
          </a:p>
        </p:txBody>
      </p:sp>
      <p:sp>
        <p:nvSpPr>
          <p:cNvPr id="2" name="Content Placeholder 1"/>
          <p:cNvSpPr>
            <a:spLocks noGrp="1"/>
          </p:cNvSpPr>
          <p:nvPr>
            <p:ph idx="1"/>
          </p:nvPr>
        </p:nvSpPr>
        <p:spPr>
          <a:xfrm>
            <a:off x="6196518" y="1825625"/>
            <a:ext cx="5157281" cy="4169684"/>
          </a:xfrm>
          <a:ln>
            <a:solidFill>
              <a:schemeClr val="accent1"/>
            </a:solidFill>
          </a:ln>
        </p:spPr>
        <p:txBody>
          <a:bodyPr>
            <a:normAutofit fontScale="92500" lnSpcReduction="10000"/>
          </a:bodyPr>
          <a:lstStyle/>
          <a:p>
            <a:pPr marL="0" indent="0">
              <a:buNone/>
            </a:pPr>
            <a:r>
              <a:rPr lang="en-US" baseline="30000" dirty="0"/>
              <a:t>11</a:t>
            </a:r>
            <a:r>
              <a:rPr lang="en-US" dirty="0"/>
              <a:t> I, I am the Lord, and </a:t>
            </a:r>
            <a:r>
              <a:rPr lang="en-US" b="1" dirty="0"/>
              <a:t>besides me there is no savior</a:t>
            </a:r>
            <a:r>
              <a:rPr lang="en-US" dirty="0"/>
              <a:t>. 43:11</a:t>
            </a:r>
          </a:p>
          <a:p>
            <a:pPr marL="0" indent="0">
              <a:buNone/>
            </a:pPr>
            <a:endParaRPr lang="x-none" dirty="0"/>
          </a:p>
          <a:p>
            <a:pPr marL="0" indent="0">
              <a:buNone/>
            </a:pPr>
            <a:r>
              <a:rPr lang="en-US" baseline="30000" dirty="0"/>
              <a:t>21</a:t>
            </a:r>
            <a:r>
              <a:rPr lang="en-US" dirty="0"/>
              <a:t>…there is no other god besides me, a righteous God and </a:t>
            </a:r>
            <a:r>
              <a:rPr lang="en-US" b="1" dirty="0"/>
              <a:t>a Savior</a:t>
            </a:r>
            <a:r>
              <a:rPr lang="en-US" dirty="0"/>
              <a:t>;</a:t>
            </a:r>
            <a:br>
              <a:rPr lang="en-US" dirty="0"/>
            </a:br>
            <a:r>
              <a:rPr lang="en-US" dirty="0"/>
              <a:t>there is none besides me.</a:t>
            </a:r>
          </a:p>
          <a:p>
            <a:pPr marL="0" indent="0">
              <a:buNone/>
            </a:pPr>
            <a:br>
              <a:rPr lang="en-US" dirty="0"/>
            </a:br>
            <a:r>
              <a:rPr lang="en-US" baseline="30000" dirty="0"/>
              <a:t>22</a:t>
            </a:r>
            <a:r>
              <a:rPr lang="en-US" dirty="0"/>
              <a:t> “Turn to me and </a:t>
            </a:r>
            <a:r>
              <a:rPr lang="en-US" b="1" dirty="0"/>
              <a:t>be saved</a:t>
            </a:r>
            <a:r>
              <a:rPr lang="en-US" dirty="0"/>
              <a:t>,</a:t>
            </a:r>
            <a:br>
              <a:rPr lang="en-US" dirty="0"/>
            </a:br>
            <a:r>
              <a:rPr lang="en-US" dirty="0"/>
              <a:t>all the ends of the earth!</a:t>
            </a:r>
            <a:br>
              <a:rPr lang="en-US" dirty="0"/>
            </a:br>
            <a:r>
              <a:rPr lang="en-US" dirty="0"/>
              <a:t>For </a:t>
            </a:r>
            <a:r>
              <a:rPr lang="en-US" b="1" dirty="0"/>
              <a:t>I am God, and there is no other</a:t>
            </a:r>
            <a:r>
              <a:rPr lang="en-US" dirty="0"/>
              <a:t>. 45:21b-22</a:t>
            </a:r>
          </a:p>
        </p:txBody>
      </p:sp>
      <p:sp>
        <p:nvSpPr>
          <p:cNvPr id="4" name="Rounded Rectangle 3"/>
          <p:cNvSpPr/>
          <p:nvPr/>
        </p:nvSpPr>
        <p:spPr>
          <a:xfrm>
            <a:off x="925749" y="1971539"/>
            <a:ext cx="4152089" cy="77166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Creator</a:t>
            </a:r>
          </a:p>
        </p:txBody>
      </p:sp>
      <p:sp>
        <p:nvSpPr>
          <p:cNvPr id="5" name="Rounded Rectangle 4"/>
          <p:cNvSpPr/>
          <p:nvPr/>
        </p:nvSpPr>
        <p:spPr>
          <a:xfrm>
            <a:off x="925749" y="2921607"/>
            <a:ext cx="4152089" cy="77166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Sovereign</a:t>
            </a:r>
          </a:p>
        </p:txBody>
      </p:sp>
      <p:sp>
        <p:nvSpPr>
          <p:cNvPr id="6" name="Right Arrow 5"/>
          <p:cNvSpPr/>
          <p:nvPr/>
        </p:nvSpPr>
        <p:spPr>
          <a:xfrm>
            <a:off x="5291846" y="5158850"/>
            <a:ext cx="476655" cy="340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25749" y="3973730"/>
            <a:ext cx="4152089" cy="77166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One Who Knows the Future </a:t>
            </a:r>
          </a:p>
          <a:p>
            <a:pPr algn="ctr"/>
            <a:r>
              <a:rPr lang="en-US" dirty="0"/>
              <a:t>and Brings it to Pass</a:t>
            </a:r>
          </a:p>
        </p:txBody>
      </p:sp>
      <p:sp>
        <p:nvSpPr>
          <p:cNvPr id="8" name="Rounded Rectangle 7"/>
          <p:cNvSpPr/>
          <p:nvPr/>
        </p:nvSpPr>
        <p:spPr>
          <a:xfrm>
            <a:off x="925749" y="4943254"/>
            <a:ext cx="4152089" cy="77166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Savior</a:t>
            </a:r>
          </a:p>
        </p:txBody>
      </p:sp>
    </p:spTree>
    <p:extLst>
      <p:ext uri="{BB962C8B-B14F-4D97-AF65-F5344CB8AC3E}">
        <p14:creationId xmlns:p14="http://schemas.microsoft.com/office/powerpoint/2010/main" val="687433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Judgment </a:t>
            </a:r>
          </a:p>
        </p:txBody>
      </p:sp>
      <p:sp>
        <p:nvSpPr>
          <p:cNvPr id="3" name="Content Placeholder 2"/>
          <p:cNvSpPr>
            <a:spLocks noGrp="1"/>
          </p:cNvSpPr>
          <p:nvPr>
            <p:ph idx="1"/>
          </p:nvPr>
        </p:nvSpPr>
        <p:spPr/>
        <p:txBody>
          <a:bodyPr/>
          <a:lstStyle/>
          <a:p>
            <a:r>
              <a:rPr lang="en-US" dirty="0"/>
              <a:t>Indictments</a:t>
            </a:r>
          </a:p>
          <a:p>
            <a:r>
              <a:rPr lang="en-US" dirty="0"/>
              <a:t>Consequences </a:t>
            </a:r>
          </a:p>
          <a:p>
            <a:endParaRPr lang="en-US" dirty="0"/>
          </a:p>
        </p:txBody>
      </p:sp>
    </p:spTree>
    <p:extLst>
      <p:ext uri="{BB962C8B-B14F-4D97-AF65-F5344CB8AC3E}">
        <p14:creationId xmlns:p14="http://schemas.microsoft.com/office/powerpoint/2010/main" val="515435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Judgment -Indictments</a:t>
            </a:r>
          </a:p>
        </p:txBody>
      </p:sp>
      <p:sp>
        <p:nvSpPr>
          <p:cNvPr id="3" name="Content Placeholder 2"/>
          <p:cNvSpPr>
            <a:spLocks noGrp="1"/>
          </p:cNvSpPr>
          <p:nvPr>
            <p:ph idx="1"/>
          </p:nvPr>
        </p:nvSpPr>
        <p:spPr>
          <a:xfrm>
            <a:off x="6003757" y="1690688"/>
            <a:ext cx="6054131" cy="4169684"/>
          </a:xfrm>
          <a:ln>
            <a:solidFill>
              <a:schemeClr val="accent1"/>
            </a:solidFill>
          </a:ln>
        </p:spPr>
        <p:txBody>
          <a:bodyPr>
            <a:noAutofit/>
          </a:bodyPr>
          <a:lstStyle/>
          <a:p>
            <a:r>
              <a:rPr lang="en-US" sz="2400" baseline="30000" dirty="0"/>
              <a:t>12</a:t>
            </a:r>
            <a:r>
              <a:rPr lang="en-US" sz="2400" dirty="0"/>
              <a:t> …O my people, your guides </a:t>
            </a:r>
            <a:r>
              <a:rPr lang="en-US" sz="2400" b="1" dirty="0"/>
              <a:t>mislead</a:t>
            </a:r>
            <a:r>
              <a:rPr lang="en-US" sz="2400" dirty="0"/>
              <a:t> you …. 3:12</a:t>
            </a:r>
            <a:endParaRPr lang="en-US" sz="2400" baseline="30000" dirty="0"/>
          </a:p>
          <a:p>
            <a:r>
              <a:rPr lang="en-US" sz="2400" baseline="30000" dirty="0"/>
              <a:t>15</a:t>
            </a:r>
            <a:r>
              <a:rPr lang="en-US" sz="2400" dirty="0"/>
              <a:t> What do you mean by </a:t>
            </a:r>
            <a:r>
              <a:rPr lang="en-US" sz="2400" b="1" dirty="0"/>
              <a:t>crushing my people</a:t>
            </a:r>
            <a:r>
              <a:rPr lang="en-US" sz="2400" dirty="0"/>
              <a:t>, by grinding the face of the poor?” 3:15</a:t>
            </a:r>
          </a:p>
          <a:p>
            <a:r>
              <a:rPr lang="en-US" sz="2400" baseline="30000" dirty="0"/>
              <a:t>10</a:t>
            </a:r>
            <a:r>
              <a:rPr lang="en-US" sz="2400" dirty="0"/>
              <a:t> His watchmen </a:t>
            </a:r>
            <a:r>
              <a:rPr lang="en-US" sz="2400" b="1" dirty="0"/>
              <a:t>are blind</a:t>
            </a:r>
            <a:r>
              <a:rPr lang="en-US" sz="2400" dirty="0"/>
              <a:t>; they are all </a:t>
            </a:r>
            <a:r>
              <a:rPr lang="en-US" sz="2400" b="1" dirty="0"/>
              <a:t>without knowledge</a:t>
            </a:r>
            <a:r>
              <a:rPr lang="en-US" sz="2400" dirty="0"/>
              <a:t>; they are all </a:t>
            </a:r>
            <a:r>
              <a:rPr lang="en-US" sz="2400" b="1" dirty="0"/>
              <a:t>silent dogs</a:t>
            </a:r>
            <a:r>
              <a:rPr lang="en-US" sz="2400" dirty="0"/>
              <a:t>; they cannot bark, dreaming, lying down, loving to slumber. 56:10</a:t>
            </a:r>
          </a:p>
          <a:p>
            <a:r>
              <a:rPr lang="en-US" sz="2400" baseline="30000" dirty="0"/>
              <a:t>11</a:t>
            </a:r>
            <a:r>
              <a:rPr lang="en-US" sz="2400" dirty="0"/>
              <a:t>…. But they are shepherds who have </a:t>
            </a:r>
            <a:r>
              <a:rPr lang="en-US" sz="2400" b="1" dirty="0"/>
              <a:t>no understanding</a:t>
            </a:r>
            <a:r>
              <a:rPr lang="en-US" sz="2400" dirty="0"/>
              <a:t>; they have all </a:t>
            </a:r>
            <a:r>
              <a:rPr lang="en-US" sz="2400" b="1" dirty="0"/>
              <a:t>turned to their own way</a:t>
            </a:r>
            <a:r>
              <a:rPr lang="en-US" sz="2400" dirty="0"/>
              <a:t> 56:11</a:t>
            </a:r>
          </a:p>
        </p:txBody>
      </p:sp>
      <p:sp>
        <p:nvSpPr>
          <p:cNvPr id="4" name="Rounded Rectangle 3"/>
          <p:cNvSpPr/>
          <p:nvPr/>
        </p:nvSpPr>
        <p:spPr>
          <a:xfrm>
            <a:off x="925749" y="1971539"/>
            <a:ext cx="4152089" cy="55606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Leaders –Injustice, Oppression</a:t>
            </a:r>
          </a:p>
        </p:txBody>
      </p:sp>
      <p:sp>
        <p:nvSpPr>
          <p:cNvPr id="5" name="Right Arrow 4"/>
          <p:cNvSpPr/>
          <p:nvPr/>
        </p:nvSpPr>
        <p:spPr>
          <a:xfrm>
            <a:off x="5302470" y="2079337"/>
            <a:ext cx="476655" cy="340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801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Judgment -Indictments</a:t>
            </a:r>
          </a:p>
        </p:txBody>
      </p:sp>
      <p:sp>
        <p:nvSpPr>
          <p:cNvPr id="3" name="Content Placeholder 2"/>
          <p:cNvSpPr>
            <a:spLocks noGrp="1"/>
          </p:cNvSpPr>
          <p:nvPr>
            <p:ph idx="1"/>
          </p:nvPr>
        </p:nvSpPr>
        <p:spPr>
          <a:xfrm>
            <a:off x="6003758" y="1690688"/>
            <a:ext cx="5855367" cy="4169684"/>
          </a:xfrm>
          <a:ln>
            <a:solidFill>
              <a:schemeClr val="accent1"/>
            </a:solidFill>
          </a:ln>
        </p:spPr>
        <p:txBody>
          <a:bodyPr>
            <a:normAutofit fontScale="77500" lnSpcReduction="20000"/>
          </a:bodyPr>
          <a:lstStyle/>
          <a:p>
            <a:endParaRPr lang="en-US" dirty="0"/>
          </a:p>
          <a:p>
            <a:r>
              <a:rPr lang="en-US" dirty="0"/>
              <a:t>​</a:t>
            </a:r>
            <a:r>
              <a:rPr lang="en-US" baseline="30000" dirty="0"/>
              <a:t>1</a:t>
            </a:r>
            <a:r>
              <a:rPr lang="en-US" dirty="0"/>
              <a:t> “Ah, stubborn children,” declares the Lord,</a:t>
            </a:r>
            <a:br>
              <a:rPr lang="en-US" dirty="0"/>
            </a:br>
            <a:r>
              <a:rPr lang="en-US" dirty="0"/>
              <a:t>“who carry out a plan, but not mine,</a:t>
            </a:r>
            <a:br>
              <a:rPr lang="en-US" dirty="0"/>
            </a:br>
            <a:r>
              <a:rPr lang="en-US" dirty="0"/>
              <a:t>and </a:t>
            </a:r>
            <a:r>
              <a:rPr lang="en-US" b="1" dirty="0"/>
              <a:t>who make an alliance</a:t>
            </a:r>
            <a:r>
              <a:rPr lang="en-US" dirty="0"/>
              <a:t>, but not of my Spirit,</a:t>
            </a:r>
            <a:br>
              <a:rPr lang="en-US" dirty="0"/>
            </a:br>
            <a:r>
              <a:rPr lang="en-US" dirty="0"/>
              <a:t>that they may add sin to sin; 30:1</a:t>
            </a:r>
          </a:p>
          <a:p>
            <a:br>
              <a:rPr lang="en-US" dirty="0"/>
            </a:br>
            <a:r>
              <a:rPr lang="en-US" baseline="30000" dirty="0"/>
              <a:t>2</a:t>
            </a:r>
            <a:r>
              <a:rPr lang="en-US" dirty="0"/>
              <a:t> who set out to go down to Egypt, </a:t>
            </a:r>
            <a:r>
              <a:rPr lang="en-US" b="1" dirty="0"/>
              <a:t>without asking for my direction</a:t>
            </a:r>
            <a:r>
              <a:rPr lang="en-US" dirty="0"/>
              <a:t>, to take refuge in the protection of Pharaoh and to seek shelter in the shadow of Egypt! 30:2</a:t>
            </a:r>
          </a:p>
          <a:p>
            <a:pPr marL="0" indent="0">
              <a:buNone/>
            </a:pPr>
            <a:endParaRPr lang="en-US" baseline="30000" dirty="0"/>
          </a:p>
          <a:p>
            <a:r>
              <a:rPr lang="en-US" baseline="30000" dirty="0"/>
              <a:t>1</a:t>
            </a:r>
            <a:r>
              <a:rPr lang="en-US" dirty="0"/>
              <a:t> Woe to those who go down to Egypt for help and rely on horses, who trust in chariots …</a:t>
            </a:r>
            <a:r>
              <a:rPr lang="en-US" b="1" dirty="0"/>
              <a:t>but do not look to the Holy One of Israel or consult the Lord</a:t>
            </a:r>
            <a:r>
              <a:rPr lang="en-US" dirty="0"/>
              <a:t>! 31:1</a:t>
            </a:r>
          </a:p>
        </p:txBody>
      </p:sp>
      <p:sp>
        <p:nvSpPr>
          <p:cNvPr id="4" name="Rounded Rectangle 3"/>
          <p:cNvSpPr/>
          <p:nvPr/>
        </p:nvSpPr>
        <p:spPr>
          <a:xfrm>
            <a:off x="838200" y="2614725"/>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Forming Alliances</a:t>
            </a:r>
          </a:p>
        </p:txBody>
      </p:sp>
      <p:sp>
        <p:nvSpPr>
          <p:cNvPr id="5" name="Right Arrow 4"/>
          <p:cNvSpPr/>
          <p:nvPr/>
        </p:nvSpPr>
        <p:spPr>
          <a:xfrm>
            <a:off x="5258696" y="2723383"/>
            <a:ext cx="476655" cy="340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38200" y="1869826"/>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Leaders –Injustice, Oppression</a:t>
            </a:r>
          </a:p>
        </p:txBody>
      </p:sp>
    </p:spTree>
    <p:extLst>
      <p:ext uri="{BB962C8B-B14F-4D97-AF65-F5344CB8AC3E}">
        <p14:creationId xmlns:p14="http://schemas.microsoft.com/office/powerpoint/2010/main" val="3197586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Judgment -Indictments</a:t>
            </a:r>
          </a:p>
        </p:txBody>
      </p:sp>
      <p:sp>
        <p:nvSpPr>
          <p:cNvPr id="3" name="Content Placeholder 2"/>
          <p:cNvSpPr>
            <a:spLocks noGrp="1"/>
          </p:cNvSpPr>
          <p:nvPr>
            <p:ph idx="1"/>
          </p:nvPr>
        </p:nvSpPr>
        <p:spPr>
          <a:xfrm>
            <a:off x="6003758" y="1690688"/>
            <a:ext cx="5855367" cy="4242026"/>
          </a:xfrm>
          <a:ln>
            <a:solidFill>
              <a:schemeClr val="accent1"/>
            </a:solidFill>
          </a:ln>
        </p:spPr>
        <p:txBody>
          <a:bodyPr>
            <a:noAutofit/>
          </a:bodyPr>
          <a:lstStyle/>
          <a:p>
            <a:r>
              <a:rPr lang="en-US" sz="2200" dirty="0"/>
              <a:t> “What to me is the multitude of your sacrifices? says the LORD; I have had enough of burnt offerings …. I do not delight in the blood of bulls, or of lambs, or of goats.  (12)  “When you come to appear before me, who has required of you this trampling of my courts? 1:11-12</a:t>
            </a:r>
          </a:p>
          <a:p>
            <a:r>
              <a:rPr lang="en-US" sz="2200" dirty="0"/>
              <a:t>…this people draw near with their mouth and honor me with their lips, while their hearts are far from me…  Isa 29:13</a:t>
            </a:r>
          </a:p>
          <a:p>
            <a:r>
              <a:rPr lang="en-US" sz="2200" dirty="0"/>
              <a:t>  ….  Behold, in the day of your fast you seek your own pleasure, and oppress all your </a:t>
            </a:r>
            <a:r>
              <a:rPr lang="en-US" sz="2400" dirty="0"/>
              <a:t>workers. 58:3</a:t>
            </a:r>
          </a:p>
          <a:p>
            <a:endParaRPr lang="x-none" sz="2400" dirty="0"/>
          </a:p>
          <a:p>
            <a:endParaRPr lang="en-US" sz="2400" dirty="0"/>
          </a:p>
          <a:p>
            <a:endParaRPr lang="x-none" sz="2400" dirty="0"/>
          </a:p>
          <a:p>
            <a:endParaRPr lang="en-US" sz="2400" dirty="0"/>
          </a:p>
          <a:p>
            <a:endParaRPr lang="x-none" sz="2400" dirty="0"/>
          </a:p>
          <a:p>
            <a:endParaRPr lang="en-US" sz="2400" dirty="0"/>
          </a:p>
        </p:txBody>
      </p:sp>
      <p:sp>
        <p:nvSpPr>
          <p:cNvPr id="4" name="Rounded Rectangle 3"/>
          <p:cNvSpPr/>
          <p:nvPr/>
        </p:nvSpPr>
        <p:spPr>
          <a:xfrm>
            <a:off x="838200" y="2606748"/>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Forming Alliances</a:t>
            </a:r>
          </a:p>
        </p:txBody>
      </p:sp>
      <p:sp>
        <p:nvSpPr>
          <p:cNvPr id="5" name="Right Arrow 4"/>
          <p:cNvSpPr/>
          <p:nvPr/>
        </p:nvSpPr>
        <p:spPr>
          <a:xfrm>
            <a:off x="5258696" y="3452328"/>
            <a:ext cx="476655" cy="340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38200" y="1869826"/>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Leaders –Injustice, Oppression</a:t>
            </a:r>
          </a:p>
        </p:txBody>
      </p:sp>
      <p:sp>
        <p:nvSpPr>
          <p:cNvPr id="7" name="Rounded Rectangle 6"/>
          <p:cNvSpPr/>
          <p:nvPr/>
        </p:nvSpPr>
        <p:spPr>
          <a:xfrm>
            <a:off x="838200" y="3343670"/>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Formalism and Corrupted Worship</a:t>
            </a:r>
          </a:p>
        </p:txBody>
      </p:sp>
    </p:spTree>
    <p:extLst>
      <p:ext uri="{BB962C8B-B14F-4D97-AF65-F5344CB8AC3E}">
        <p14:creationId xmlns:p14="http://schemas.microsoft.com/office/powerpoint/2010/main" val="3626268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Judgment -Indictments</a:t>
            </a:r>
          </a:p>
        </p:txBody>
      </p:sp>
      <p:sp>
        <p:nvSpPr>
          <p:cNvPr id="3" name="Content Placeholder 2"/>
          <p:cNvSpPr>
            <a:spLocks noGrp="1"/>
          </p:cNvSpPr>
          <p:nvPr>
            <p:ph idx="1"/>
          </p:nvPr>
        </p:nvSpPr>
        <p:spPr>
          <a:xfrm>
            <a:off x="6003758" y="1690688"/>
            <a:ext cx="5855367" cy="4169684"/>
          </a:xfrm>
          <a:ln>
            <a:solidFill>
              <a:schemeClr val="accent1"/>
            </a:solidFill>
          </a:ln>
        </p:spPr>
        <p:txBody>
          <a:bodyPr>
            <a:normAutofit lnSpcReduction="10000"/>
          </a:bodyPr>
          <a:lstStyle/>
          <a:p>
            <a:r>
              <a:rPr lang="en-US" dirty="0"/>
              <a:t>Rise up, you women who are at ease, hear my voice; you complacent daughters, give ear to my speech. 32:9  </a:t>
            </a:r>
          </a:p>
          <a:p>
            <a:r>
              <a:rPr lang="en-US" dirty="0"/>
              <a:t> Tremble, you women who are at ease…. 32:11</a:t>
            </a:r>
          </a:p>
          <a:p>
            <a:r>
              <a:rPr lang="en-US" dirty="0"/>
              <a:t>The haughty looks of man shall be brought low, and the lofty pride of men shall be humbled, and the LORD alone will be exalted in that day. 2:11  </a:t>
            </a:r>
          </a:p>
          <a:p>
            <a:endParaRPr lang="x-none" dirty="0"/>
          </a:p>
          <a:p>
            <a:endParaRPr lang="x-none" dirty="0"/>
          </a:p>
          <a:p>
            <a:endParaRPr lang="x-none" dirty="0"/>
          </a:p>
          <a:p>
            <a:endParaRPr lang="en-US" dirty="0"/>
          </a:p>
          <a:p>
            <a:endParaRPr lang="x-none" dirty="0"/>
          </a:p>
          <a:p>
            <a:endParaRPr lang="en-US" dirty="0"/>
          </a:p>
          <a:p>
            <a:endParaRPr lang="x-none" dirty="0"/>
          </a:p>
          <a:p>
            <a:endParaRPr lang="en-US" dirty="0"/>
          </a:p>
        </p:txBody>
      </p:sp>
      <p:sp>
        <p:nvSpPr>
          <p:cNvPr id="4" name="Rounded Rectangle 3"/>
          <p:cNvSpPr/>
          <p:nvPr/>
        </p:nvSpPr>
        <p:spPr>
          <a:xfrm>
            <a:off x="838200" y="2606748"/>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Forming Alliances</a:t>
            </a:r>
          </a:p>
        </p:txBody>
      </p:sp>
      <p:sp>
        <p:nvSpPr>
          <p:cNvPr id="5" name="Right Arrow 4"/>
          <p:cNvSpPr/>
          <p:nvPr/>
        </p:nvSpPr>
        <p:spPr>
          <a:xfrm>
            <a:off x="5258696" y="4189250"/>
            <a:ext cx="476655" cy="340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38200" y="1869826"/>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Leaders –Injustice, Oppression</a:t>
            </a:r>
          </a:p>
        </p:txBody>
      </p:sp>
      <p:sp>
        <p:nvSpPr>
          <p:cNvPr id="7" name="Rounded Rectangle 6"/>
          <p:cNvSpPr/>
          <p:nvPr/>
        </p:nvSpPr>
        <p:spPr>
          <a:xfrm>
            <a:off x="838200" y="3343670"/>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Formalism and Corrupted Worship</a:t>
            </a:r>
          </a:p>
        </p:txBody>
      </p:sp>
      <p:sp>
        <p:nvSpPr>
          <p:cNvPr id="8" name="Rounded Rectangle 7"/>
          <p:cNvSpPr/>
          <p:nvPr/>
        </p:nvSpPr>
        <p:spPr>
          <a:xfrm>
            <a:off x="838200" y="4080592"/>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Pride and Complacency</a:t>
            </a:r>
          </a:p>
        </p:txBody>
      </p:sp>
    </p:spTree>
    <p:extLst>
      <p:ext uri="{BB962C8B-B14F-4D97-AF65-F5344CB8AC3E}">
        <p14:creationId xmlns:p14="http://schemas.microsoft.com/office/powerpoint/2010/main" val="1738609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Judgment -Indictments</a:t>
            </a:r>
          </a:p>
        </p:txBody>
      </p:sp>
      <p:sp>
        <p:nvSpPr>
          <p:cNvPr id="3" name="Content Placeholder 2"/>
          <p:cNvSpPr>
            <a:spLocks noGrp="1"/>
          </p:cNvSpPr>
          <p:nvPr>
            <p:ph idx="1"/>
          </p:nvPr>
        </p:nvSpPr>
        <p:spPr>
          <a:xfrm>
            <a:off x="6003758" y="1690688"/>
            <a:ext cx="5855367" cy="4169684"/>
          </a:xfrm>
          <a:ln>
            <a:solidFill>
              <a:schemeClr val="accent1"/>
            </a:solidFill>
          </a:ln>
        </p:spPr>
        <p:txBody>
          <a:bodyPr>
            <a:normAutofit fontScale="92500"/>
          </a:bodyPr>
          <a:lstStyle/>
          <a:p>
            <a:r>
              <a:rPr lang="en-US" dirty="0"/>
              <a:t>Woe to </a:t>
            </a:r>
            <a:r>
              <a:rPr lang="en-US" b="1" dirty="0"/>
              <a:t>those who call evil good and good evil,</a:t>
            </a:r>
            <a:r>
              <a:rPr lang="en-US" dirty="0"/>
              <a:t> who put darkness for light and light for darkness, who put bitter for sweet and sweet for bitter! 5:20  </a:t>
            </a:r>
          </a:p>
          <a:p>
            <a:r>
              <a:rPr lang="en-US" dirty="0"/>
              <a:t> Justice is turned back, and righteousness stands far away; </a:t>
            </a:r>
            <a:r>
              <a:rPr lang="en-US" b="1" dirty="0"/>
              <a:t>for truth has stumbled in the public squares</a:t>
            </a:r>
            <a:r>
              <a:rPr lang="en-US" dirty="0"/>
              <a:t>, and uprightness cannot enter.  59:14</a:t>
            </a:r>
          </a:p>
          <a:p>
            <a:r>
              <a:rPr lang="en-US" dirty="0"/>
              <a:t>Truth is lacking, and he who departs from evil makes himself a prey.… 59:15</a:t>
            </a:r>
          </a:p>
          <a:p>
            <a:endParaRPr lang="x-none" dirty="0"/>
          </a:p>
          <a:p>
            <a:endParaRPr lang="x-none" dirty="0"/>
          </a:p>
          <a:p>
            <a:endParaRPr lang="x-none" dirty="0"/>
          </a:p>
          <a:p>
            <a:endParaRPr lang="x-none" dirty="0"/>
          </a:p>
          <a:p>
            <a:endParaRPr lang="x-none" dirty="0"/>
          </a:p>
          <a:p>
            <a:endParaRPr lang="en-US" dirty="0"/>
          </a:p>
          <a:p>
            <a:endParaRPr lang="x-none" dirty="0"/>
          </a:p>
          <a:p>
            <a:endParaRPr lang="en-US" dirty="0"/>
          </a:p>
          <a:p>
            <a:endParaRPr lang="x-none" dirty="0"/>
          </a:p>
          <a:p>
            <a:endParaRPr lang="en-US" dirty="0"/>
          </a:p>
        </p:txBody>
      </p:sp>
      <p:sp>
        <p:nvSpPr>
          <p:cNvPr id="4" name="Rounded Rectangle 3"/>
          <p:cNvSpPr/>
          <p:nvPr/>
        </p:nvSpPr>
        <p:spPr>
          <a:xfrm>
            <a:off x="838200" y="2606748"/>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Forming Alliances</a:t>
            </a:r>
          </a:p>
        </p:txBody>
      </p:sp>
      <p:sp>
        <p:nvSpPr>
          <p:cNvPr id="5" name="Right Arrow 4"/>
          <p:cNvSpPr/>
          <p:nvPr/>
        </p:nvSpPr>
        <p:spPr>
          <a:xfrm>
            <a:off x="5258695" y="4925387"/>
            <a:ext cx="476655" cy="340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38200" y="1869826"/>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Leaders –Injustice, Oppression</a:t>
            </a:r>
          </a:p>
        </p:txBody>
      </p:sp>
      <p:sp>
        <p:nvSpPr>
          <p:cNvPr id="7" name="Rounded Rectangle 6"/>
          <p:cNvSpPr/>
          <p:nvPr/>
        </p:nvSpPr>
        <p:spPr>
          <a:xfrm>
            <a:off x="838200" y="3343670"/>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Formalism and Corrupted Worship</a:t>
            </a:r>
          </a:p>
        </p:txBody>
      </p:sp>
      <p:sp>
        <p:nvSpPr>
          <p:cNvPr id="8" name="Rounded Rectangle 7"/>
          <p:cNvSpPr/>
          <p:nvPr/>
        </p:nvSpPr>
        <p:spPr>
          <a:xfrm>
            <a:off x="838200" y="4080592"/>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Pride and Complacency</a:t>
            </a:r>
          </a:p>
        </p:txBody>
      </p:sp>
      <p:sp>
        <p:nvSpPr>
          <p:cNvPr id="9" name="Rounded Rectangle 8"/>
          <p:cNvSpPr/>
          <p:nvPr/>
        </p:nvSpPr>
        <p:spPr>
          <a:xfrm>
            <a:off x="838199" y="4816729"/>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Contempt for Truth</a:t>
            </a:r>
          </a:p>
        </p:txBody>
      </p:sp>
    </p:spTree>
    <p:extLst>
      <p:ext uri="{BB962C8B-B14F-4D97-AF65-F5344CB8AC3E}">
        <p14:creationId xmlns:p14="http://schemas.microsoft.com/office/powerpoint/2010/main" val="1480275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Context</a:t>
            </a:r>
          </a:p>
        </p:txBody>
      </p:sp>
    </p:spTree>
    <p:extLst>
      <p:ext uri="{BB962C8B-B14F-4D97-AF65-F5344CB8AC3E}">
        <p14:creationId xmlns:p14="http://schemas.microsoft.com/office/powerpoint/2010/main" val="3869017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Judgment -Indictments</a:t>
            </a:r>
          </a:p>
        </p:txBody>
      </p:sp>
      <p:sp>
        <p:nvSpPr>
          <p:cNvPr id="3" name="Content Placeholder 2"/>
          <p:cNvSpPr>
            <a:spLocks noGrp="1"/>
          </p:cNvSpPr>
          <p:nvPr>
            <p:ph idx="1"/>
          </p:nvPr>
        </p:nvSpPr>
        <p:spPr>
          <a:xfrm>
            <a:off x="6003758" y="1690688"/>
            <a:ext cx="5964465" cy="4169684"/>
          </a:xfrm>
          <a:ln>
            <a:solidFill>
              <a:schemeClr val="accent1"/>
            </a:solidFill>
          </a:ln>
        </p:spPr>
        <p:txBody>
          <a:bodyPr>
            <a:normAutofit/>
          </a:bodyPr>
          <a:lstStyle/>
          <a:p>
            <a:r>
              <a:rPr lang="en-US" dirty="0"/>
              <a:t>For they are a rebellious people… </a:t>
            </a:r>
            <a:r>
              <a:rPr lang="en-US" b="1" dirty="0"/>
              <a:t>unwilling to hear </a:t>
            </a:r>
            <a:r>
              <a:rPr lang="en-US" dirty="0"/>
              <a:t>the instruction of the LORD;  </a:t>
            </a:r>
          </a:p>
          <a:p>
            <a:r>
              <a:rPr lang="en-US" dirty="0"/>
              <a:t>who say …to the prophets, “Do not prophesy to us what is right; </a:t>
            </a:r>
            <a:r>
              <a:rPr lang="en-US" b="1" dirty="0"/>
              <a:t>speak to us smooth things, prophesy illusions</a:t>
            </a:r>
            <a:r>
              <a:rPr lang="en-US" dirty="0"/>
              <a:t>,  </a:t>
            </a:r>
          </a:p>
          <a:p>
            <a:r>
              <a:rPr lang="en-US" dirty="0"/>
              <a:t>…</a:t>
            </a:r>
            <a:r>
              <a:rPr lang="en-US" b="1" dirty="0"/>
              <a:t>let us hear no more </a:t>
            </a:r>
            <a:r>
              <a:rPr lang="en-US" dirty="0"/>
              <a:t>about the Holy One of Israel.” 30:9-11 </a:t>
            </a:r>
          </a:p>
          <a:p>
            <a:endParaRPr lang="x-none" dirty="0"/>
          </a:p>
          <a:p>
            <a:endParaRPr lang="x-none" dirty="0"/>
          </a:p>
          <a:p>
            <a:endParaRPr lang="x-none" dirty="0"/>
          </a:p>
          <a:p>
            <a:endParaRPr lang="x-none" dirty="0"/>
          </a:p>
          <a:p>
            <a:endParaRPr lang="x-none" dirty="0"/>
          </a:p>
          <a:p>
            <a:endParaRPr lang="x-none" dirty="0"/>
          </a:p>
          <a:p>
            <a:endParaRPr lang="en-US" dirty="0"/>
          </a:p>
          <a:p>
            <a:endParaRPr lang="x-none" dirty="0"/>
          </a:p>
          <a:p>
            <a:endParaRPr lang="en-US" dirty="0"/>
          </a:p>
          <a:p>
            <a:endParaRPr lang="x-none" dirty="0"/>
          </a:p>
          <a:p>
            <a:endParaRPr lang="en-US" dirty="0"/>
          </a:p>
        </p:txBody>
      </p:sp>
      <p:sp>
        <p:nvSpPr>
          <p:cNvPr id="4" name="Rounded Rectangle 3"/>
          <p:cNvSpPr/>
          <p:nvPr/>
        </p:nvSpPr>
        <p:spPr>
          <a:xfrm>
            <a:off x="838200" y="2606748"/>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Forming Alliances</a:t>
            </a:r>
          </a:p>
        </p:txBody>
      </p:sp>
      <p:sp>
        <p:nvSpPr>
          <p:cNvPr id="5" name="Right Arrow 4"/>
          <p:cNvSpPr/>
          <p:nvPr/>
        </p:nvSpPr>
        <p:spPr>
          <a:xfrm>
            <a:off x="5258695" y="4925387"/>
            <a:ext cx="476655" cy="340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38200" y="1869826"/>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Leaders –Injustice, Oppression</a:t>
            </a:r>
          </a:p>
        </p:txBody>
      </p:sp>
      <p:sp>
        <p:nvSpPr>
          <p:cNvPr id="7" name="Rounded Rectangle 6"/>
          <p:cNvSpPr/>
          <p:nvPr/>
        </p:nvSpPr>
        <p:spPr>
          <a:xfrm>
            <a:off x="838200" y="3343670"/>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Formalism and Corrupted Worship</a:t>
            </a:r>
          </a:p>
        </p:txBody>
      </p:sp>
      <p:sp>
        <p:nvSpPr>
          <p:cNvPr id="8" name="Rounded Rectangle 7"/>
          <p:cNvSpPr/>
          <p:nvPr/>
        </p:nvSpPr>
        <p:spPr>
          <a:xfrm>
            <a:off x="838200" y="4080592"/>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Pride and Complacency</a:t>
            </a:r>
          </a:p>
        </p:txBody>
      </p:sp>
      <p:sp>
        <p:nvSpPr>
          <p:cNvPr id="9" name="Rounded Rectangle 8"/>
          <p:cNvSpPr/>
          <p:nvPr/>
        </p:nvSpPr>
        <p:spPr>
          <a:xfrm>
            <a:off x="838199" y="4816729"/>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Contempt for Truth</a:t>
            </a:r>
          </a:p>
        </p:txBody>
      </p:sp>
    </p:spTree>
    <p:extLst>
      <p:ext uri="{BB962C8B-B14F-4D97-AF65-F5344CB8AC3E}">
        <p14:creationId xmlns:p14="http://schemas.microsoft.com/office/powerpoint/2010/main" val="885518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5329"/>
            <a:ext cx="10515600" cy="1325563"/>
          </a:xfrm>
        </p:spPr>
        <p:txBody>
          <a:bodyPr/>
          <a:lstStyle/>
          <a:p>
            <a:r>
              <a:rPr lang="en-US" dirty="0"/>
              <a:t>Judgment -Consequences</a:t>
            </a:r>
          </a:p>
        </p:txBody>
      </p:sp>
      <p:sp>
        <p:nvSpPr>
          <p:cNvPr id="4" name="Content Placeholder 3"/>
          <p:cNvSpPr>
            <a:spLocks noGrp="1"/>
          </p:cNvSpPr>
          <p:nvPr>
            <p:ph idx="1"/>
          </p:nvPr>
        </p:nvSpPr>
        <p:spPr/>
        <p:txBody>
          <a:bodyPr/>
          <a:lstStyle/>
          <a:p>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2533262367"/>
              </p:ext>
            </p:extLst>
          </p:nvPr>
        </p:nvGraphicFramePr>
        <p:xfrm>
          <a:off x="838200" y="1825625"/>
          <a:ext cx="10515600" cy="4170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5464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Judgment and Its Effects -Purification</a:t>
            </a:r>
          </a:p>
        </p:txBody>
      </p:sp>
      <p:sp>
        <p:nvSpPr>
          <p:cNvPr id="3" name="Content Placeholder 2"/>
          <p:cNvSpPr>
            <a:spLocks noGrp="1"/>
          </p:cNvSpPr>
          <p:nvPr>
            <p:ph idx="1"/>
          </p:nvPr>
        </p:nvSpPr>
        <p:spPr/>
        <p:txBody>
          <a:bodyPr/>
          <a:lstStyle/>
          <a:p>
            <a:r>
              <a:rPr lang="en-US" dirty="0"/>
              <a:t>I will turn my hand against you and will smelt away your dross as with lye and remove all your alloy. 1:25  </a:t>
            </a:r>
          </a:p>
          <a:p>
            <a:pPr marL="0" indent="0">
              <a:buNone/>
            </a:pPr>
            <a:endParaRPr lang="en-US" dirty="0"/>
          </a:p>
          <a:p>
            <a:r>
              <a:rPr lang="en-US" dirty="0"/>
              <a:t>When the Lord shall have washed away the filth of the daughters of Zion and cleansed the bloodstains of Jerusalem from its midst </a:t>
            </a:r>
            <a:r>
              <a:rPr lang="en-US" b="1" dirty="0"/>
              <a:t>by a spirit of judgment and by a spirit of burning.</a:t>
            </a:r>
            <a:r>
              <a:rPr lang="en-US" dirty="0"/>
              <a:t> 4:4  </a:t>
            </a:r>
            <a:endParaRPr lang="en-US" b="1" dirty="0"/>
          </a:p>
          <a:p>
            <a:endParaRPr lang="x-none" dirty="0"/>
          </a:p>
          <a:p>
            <a:endParaRPr lang="x-none" dirty="0"/>
          </a:p>
          <a:p>
            <a:endParaRPr lang="en-US" dirty="0"/>
          </a:p>
        </p:txBody>
      </p:sp>
    </p:spTree>
    <p:extLst>
      <p:ext uri="{BB962C8B-B14F-4D97-AF65-F5344CB8AC3E}">
        <p14:creationId xmlns:p14="http://schemas.microsoft.com/office/powerpoint/2010/main" val="19964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Hope</a:t>
            </a:r>
          </a:p>
        </p:txBody>
      </p:sp>
      <p:sp>
        <p:nvSpPr>
          <p:cNvPr id="3" name="Content Placeholder 2"/>
          <p:cNvSpPr>
            <a:spLocks noGrp="1"/>
          </p:cNvSpPr>
          <p:nvPr>
            <p:ph idx="1"/>
          </p:nvPr>
        </p:nvSpPr>
        <p:spPr>
          <a:xfrm>
            <a:off x="272716" y="1690688"/>
            <a:ext cx="11695507" cy="4169684"/>
          </a:xfrm>
        </p:spPr>
        <p:txBody>
          <a:bodyPr>
            <a:normAutofit/>
          </a:bodyPr>
          <a:lstStyle/>
          <a:p>
            <a:r>
              <a:rPr lang="en-US" dirty="0"/>
              <a:t>Near Hope </a:t>
            </a:r>
          </a:p>
          <a:p>
            <a:pPr lvl="1"/>
            <a:r>
              <a:rPr lang="en-US" dirty="0"/>
              <a:t>Return from Babylon captivity -6</a:t>
            </a:r>
            <a:r>
              <a:rPr lang="en-US" baseline="30000" dirty="0"/>
              <a:t>th</a:t>
            </a:r>
            <a:r>
              <a:rPr lang="en-US" dirty="0"/>
              <a:t> Century BC</a:t>
            </a:r>
          </a:p>
          <a:p>
            <a:r>
              <a:rPr lang="en-US" dirty="0"/>
              <a:t>Far Hope –still future</a:t>
            </a:r>
          </a:p>
          <a:p>
            <a:pPr lvl="1"/>
            <a:r>
              <a:rPr lang="en-US" dirty="0"/>
              <a:t>Israel redeemed, regathered, and reigning when Christ returns to earth and sets up His kingdom</a:t>
            </a:r>
          </a:p>
          <a:p>
            <a:pPr lvl="1"/>
            <a:r>
              <a:rPr lang="en-US" dirty="0"/>
              <a:t>Covenants fulfilled -Abrahamic, Davidic, New Covenant</a:t>
            </a:r>
          </a:p>
          <a:p>
            <a:pPr lvl="1"/>
            <a:r>
              <a:rPr lang="en-US" dirty="0"/>
              <a:t>New Heavens and the New Earth –the eternal state</a:t>
            </a:r>
          </a:p>
          <a:p>
            <a:pPr marL="0" indent="0">
              <a:buNone/>
            </a:pPr>
            <a:endParaRPr lang="x-none" dirty="0"/>
          </a:p>
          <a:p>
            <a:pPr marL="0" indent="0">
              <a:buNone/>
            </a:pPr>
            <a:endParaRPr lang="en-US" dirty="0"/>
          </a:p>
          <a:p>
            <a:endParaRPr lang="x-none" dirty="0"/>
          </a:p>
          <a:p>
            <a:endParaRPr lang="x-none" dirty="0"/>
          </a:p>
          <a:p>
            <a:endParaRPr lang="x-none" dirty="0"/>
          </a:p>
          <a:p>
            <a:endParaRPr lang="x-none" dirty="0"/>
          </a:p>
          <a:p>
            <a:endParaRPr lang="x-none" dirty="0"/>
          </a:p>
          <a:p>
            <a:endParaRPr lang="x-none" dirty="0"/>
          </a:p>
          <a:p>
            <a:endParaRPr lang="en-US" dirty="0"/>
          </a:p>
          <a:p>
            <a:endParaRPr lang="x-none" dirty="0"/>
          </a:p>
          <a:p>
            <a:endParaRPr lang="en-US" dirty="0"/>
          </a:p>
          <a:p>
            <a:endParaRPr lang="x-none" dirty="0"/>
          </a:p>
          <a:p>
            <a:endParaRPr lang="en-US" dirty="0"/>
          </a:p>
        </p:txBody>
      </p:sp>
    </p:spTree>
    <p:extLst>
      <p:ext uri="{BB962C8B-B14F-4D97-AF65-F5344CB8AC3E}">
        <p14:creationId xmlns:p14="http://schemas.microsoft.com/office/powerpoint/2010/main" val="1384410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Hope</a:t>
            </a:r>
          </a:p>
        </p:txBody>
      </p:sp>
      <p:sp>
        <p:nvSpPr>
          <p:cNvPr id="3" name="Content Placeholder 2"/>
          <p:cNvSpPr>
            <a:spLocks noGrp="1"/>
          </p:cNvSpPr>
          <p:nvPr>
            <p:ph idx="1"/>
          </p:nvPr>
        </p:nvSpPr>
        <p:spPr>
          <a:xfrm>
            <a:off x="6003758" y="1690688"/>
            <a:ext cx="5964465" cy="4169684"/>
          </a:xfrm>
          <a:ln>
            <a:solidFill>
              <a:schemeClr val="accent1"/>
            </a:solidFill>
          </a:ln>
        </p:spPr>
        <p:txBody>
          <a:bodyPr>
            <a:normAutofit/>
          </a:bodyPr>
          <a:lstStyle/>
          <a:p>
            <a:r>
              <a:rPr lang="en-US" dirty="0"/>
              <a:t>But he was pierced for our transgressions; he was crushed for our iniquities; upon him was the chastisement that brought us peace, and with his wounds we are healed. 53:5  </a:t>
            </a:r>
          </a:p>
          <a:p>
            <a:endParaRPr lang="x-none" dirty="0"/>
          </a:p>
          <a:p>
            <a:endParaRPr lang="x-none" dirty="0"/>
          </a:p>
          <a:p>
            <a:endParaRPr lang="x-none" dirty="0"/>
          </a:p>
          <a:p>
            <a:endParaRPr lang="x-none" dirty="0"/>
          </a:p>
          <a:p>
            <a:endParaRPr lang="x-none" dirty="0"/>
          </a:p>
          <a:p>
            <a:endParaRPr lang="x-none" dirty="0"/>
          </a:p>
          <a:p>
            <a:endParaRPr lang="en-US" dirty="0"/>
          </a:p>
          <a:p>
            <a:endParaRPr lang="x-none" dirty="0"/>
          </a:p>
          <a:p>
            <a:endParaRPr lang="en-US" dirty="0"/>
          </a:p>
          <a:p>
            <a:endParaRPr lang="x-none" dirty="0"/>
          </a:p>
          <a:p>
            <a:endParaRPr lang="en-US" dirty="0"/>
          </a:p>
        </p:txBody>
      </p:sp>
      <p:sp>
        <p:nvSpPr>
          <p:cNvPr id="5" name="Right Arrow 4"/>
          <p:cNvSpPr/>
          <p:nvPr/>
        </p:nvSpPr>
        <p:spPr>
          <a:xfrm>
            <a:off x="5258696" y="1978484"/>
            <a:ext cx="476655" cy="340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38200" y="1869826"/>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Substitution</a:t>
            </a:r>
          </a:p>
        </p:txBody>
      </p:sp>
    </p:spTree>
    <p:extLst>
      <p:ext uri="{BB962C8B-B14F-4D97-AF65-F5344CB8AC3E}">
        <p14:creationId xmlns:p14="http://schemas.microsoft.com/office/powerpoint/2010/main" val="2046007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Hope</a:t>
            </a:r>
          </a:p>
        </p:txBody>
      </p:sp>
      <p:sp>
        <p:nvSpPr>
          <p:cNvPr id="3" name="Content Placeholder 2"/>
          <p:cNvSpPr>
            <a:spLocks noGrp="1"/>
          </p:cNvSpPr>
          <p:nvPr>
            <p:ph idx="1"/>
          </p:nvPr>
        </p:nvSpPr>
        <p:spPr>
          <a:xfrm>
            <a:off x="6003758" y="1690688"/>
            <a:ext cx="5964465" cy="4169684"/>
          </a:xfrm>
          <a:ln>
            <a:solidFill>
              <a:schemeClr val="accent1"/>
            </a:solidFill>
          </a:ln>
        </p:spPr>
        <p:txBody>
          <a:bodyPr>
            <a:normAutofit/>
          </a:bodyPr>
          <a:lstStyle/>
          <a:p>
            <a:r>
              <a:rPr lang="en-US" sz="2400" dirty="0"/>
              <a:t>In that day the Lord will extend his hand yet a second time to recover the remnant that remains of his people, from Assyria, from Egypt, from </a:t>
            </a:r>
            <a:r>
              <a:rPr lang="en-US" sz="2400" dirty="0" err="1"/>
              <a:t>Pathros</a:t>
            </a:r>
            <a:r>
              <a:rPr lang="en-US" sz="2400" dirty="0"/>
              <a:t>, from Cush, from Elam, from Shinar, from </a:t>
            </a:r>
            <a:r>
              <a:rPr lang="en-US" sz="2400" dirty="0" err="1"/>
              <a:t>Hamath</a:t>
            </a:r>
            <a:r>
              <a:rPr lang="en-US" sz="2400" dirty="0"/>
              <a:t>, and from the coastlands of the sea.  (12)  He will raise a signal for the nations and will assemble the </a:t>
            </a:r>
            <a:r>
              <a:rPr lang="en-US" sz="2400" b="1" dirty="0"/>
              <a:t>banished of Israel</a:t>
            </a:r>
            <a:r>
              <a:rPr lang="en-US" sz="2400" dirty="0"/>
              <a:t>, and gather </a:t>
            </a:r>
            <a:r>
              <a:rPr lang="en-US" sz="2400" b="1" dirty="0"/>
              <a:t>the dispersed of Judah </a:t>
            </a:r>
            <a:r>
              <a:rPr lang="en-US" sz="2400" dirty="0"/>
              <a:t>from the four corners of the earth. 11:11-12</a:t>
            </a:r>
          </a:p>
          <a:p>
            <a:endParaRPr lang="x-none" sz="2400" dirty="0"/>
          </a:p>
          <a:p>
            <a:endParaRPr lang="x-none" sz="2400" dirty="0"/>
          </a:p>
          <a:p>
            <a:endParaRPr lang="x-none" sz="2400" dirty="0"/>
          </a:p>
          <a:p>
            <a:endParaRPr lang="x-none" sz="2400" dirty="0"/>
          </a:p>
          <a:p>
            <a:endParaRPr lang="x-none" sz="2400" dirty="0"/>
          </a:p>
          <a:p>
            <a:endParaRPr lang="x-none" sz="2400" dirty="0"/>
          </a:p>
          <a:p>
            <a:endParaRPr lang="x-none" sz="2400" dirty="0"/>
          </a:p>
          <a:p>
            <a:endParaRPr lang="en-US" sz="2400" dirty="0"/>
          </a:p>
          <a:p>
            <a:endParaRPr lang="x-none" sz="2400" dirty="0"/>
          </a:p>
          <a:p>
            <a:endParaRPr lang="en-US" sz="2400" dirty="0"/>
          </a:p>
          <a:p>
            <a:endParaRPr lang="x-none" sz="2400" dirty="0"/>
          </a:p>
          <a:p>
            <a:endParaRPr lang="en-US" sz="2400" dirty="0"/>
          </a:p>
        </p:txBody>
      </p:sp>
      <p:sp>
        <p:nvSpPr>
          <p:cNvPr id="4" name="Rounded Rectangle 3"/>
          <p:cNvSpPr/>
          <p:nvPr/>
        </p:nvSpPr>
        <p:spPr>
          <a:xfrm>
            <a:off x="838200" y="2606748"/>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Regathering</a:t>
            </a:r>
          </a:p>
        </p:txBody>
      </p:sp>
      <p:sp>
        <p:nvSpPr>
          <p:cNvPr id="5" name="Right Arrow 4"/>
          <p:cNvSpPr/>
          <p:nvPr/>
        </p:nvSpPr>
        <p:spPr>
          <a:xfrm>
            <a:off x="5258696" y="2715406"/>
            <a:ext cx="476655" cy="340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38200" y="1869826"/>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Substitution</a:t>
            </a:r>
          </a:p>
        </p:txBody>
      </p:sp>
    </p:spTree>
    <p:extLst>
      <p:ext uri="{BB962C8B-B14F-4D97-AF65-F5344CB8AC3E}">
        <p14:creationId xmlns:p14="http://schemas.microsoft.com/office/powerpoint/2010/main" val="3770238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Hope</a:t>
            </a:r>
          </a:p>
        </p:txBody>
      </p:sp>
      <p:sp>
        <p:nvSpPr>
          <p:cNvPr id="3" name="Content Placeholder 2"/>
          <p:cNvSpPr>
            <a:spLocks noGrp="1"/>
          </p:cNvSpPr>
          <p:nvPr>
            <p:ph idx="1"/>
          </p:nvPr>
        </p:nvSpPr>
        <p:spPr>
          <a:xfrm>
            <a:off x="6003758" y="1690688"/>
            <a:ext cx="5964465" cy="4169684"/>
          </a:xfrm>
          <a:ln>
            <a:solidFill>
              <a:schemeClr val="accent1"/>
            </a:solidFill>
          </a:ln>
        </p:spPr>
        <p:txBody>
          <a:bodyPr>
            <a:normAutofit fontScale="92500" lnSpcReduction="20000"/>
          </a:bodyPr>
          <a:lstStyle/>
          <a:p>
            <a:endParaRPr lang="x-none" sz="2400" dirty="0"/>
          </a:p>
          <a:p>
            <a:r>
              <a:rPr lang="en-US" sz="2400" dirty="0"/>
              <a:t>…</a:t>
            </a:r>
            <a:r>
              <a:rPr lang="en-US" sz="2400" b="1" dirty="0"/>
              <a:t>I will pour my Spirit upon your offspring</a:t>
            </a:r>
            <a:r>
              <a:rPr lang="en-US" sz="2400" dirty="0"/>
              <a:t>, and my blessing on your descendants. 44:3  </a:t>
            </a:r>
          </a:p>
          <a:p>
            <a:r>
              <a:rPr lang="en-US" sz="2400" dirty="0"/>
              <a:t>One will say, ‘</a:t>
            </a:r>
            <a:r>
              <a:rPr lang="en-US" sz="2400" b="1" dirty="0"/>
              <a:t>I am the LORD's</a:t>
            </a:r>
            <a:r>
              <a:rPr lang="en-US" sz="2400" dirty="0"/>
              <a:t>…and another will write on his hand, ‘</a:t>
            </a:r>
            <a:r>
              <a:rPr lang="en-US" sz="2400" b="1" dirty="0"/>
              <a:t>The LORD's</a:t>
            </a:r>
            <a:r>
              <a:rPr lang="en-US" sz="2400" dirty="0"/>
              <a:t>….44:5</a:t>
            </a:r>
            <a:endParaRPr lang="x-none" sz="2400" dirty="0"/>
          </a:p>
          <a:p>
            <a:r>
              <a:rPr lang="en-US" sz="2400" dirty="0"/>
              <a:t>All </a:t>
            </a:r>
            <a:r>
              <a:rPr lang="en-US" sz="2400" b="1" dirty="0"/>
              <a:t>your children shall be taught by the LORD</a:t>
            </a:r>
            <a:r>
              <a:rPr lang="en-US" sz="2400" dirty="0"/>
              <a:t>, and great shall be the peace of your children. 54:13  </a:t>
            </a:r>
          </a:p>
          <a:p>
            <a:r>
              <a:rPr lang="en-US" sz="2400" dirty="0"/>
              <a:t>“Listen to me, you who know righteousness, the people </a:t>
            </a:r>
            <a:r>
              <a:rPr lang="en-US" sz="2400" b="1" dirty="0"/>
              <a:t>in whose heart is my law</a:t>
            </a:r>
            <a:r>
              <a:rPr lang="en-US" sz="2400" dirty="0"/>
              <a:t>…. 51:7  </a:t>
            </a:r>
          </a:p>
          <a:p>
            <a:r>
              <a:rPr lang="en-US" sz="2400" dirty="0"/>
              <a:t>“I, I am he who </a:t>
            </a:r>
            <a:r>
              <a:rPr lang="en-US" sz="2400" b="1" dirty="0"/>
              <a:t>blots out your transgressions</a:t>
            </a:r>
            <a:r>
              <a:rPr lang="en-US" sz="2400" dirty="0"/>
              <a:t> for my own sake, </a:t>
            </a:r>
            <a:r>
              <a:rPr lang="en-US" sz="2400" b="1" dirty="0"/>
              <a:t>and I will not remember your sins.</a:t>
            </a:r>
            <a:r>
              <a:rPr lang="en-US" sz="2400" dirty="0"/>
              <a:t> 43:25  </a:t>
            </a:r>
            <a:endParaRPr lang="x-none" sz="2400" b="1" dirty="0"/>
          </a:p>
          <a:p>
            <a:endParaRPr lang="x-none" sz="2400" dirty="0"/>
          </a:p>
          <a:p>
            <a:endParaRPr lang="x-none" sz="2400" dirty="0"/>
          </a:p>
          <a:p>
            <a:endParaRPr lang="x-none" sz="2400" dirty="0"/>
          </a:p>
          <a:p>
            <a:endParaRPr lang="en-US" sz="2400" dirty="0"/>
          </a:p>
          <a:p>
            <a:endParaRPr lang="x-none" sz="2400" dirty="0"/>
          </a:p>
          <a:p>
            <a:endParaRPr lang="en-US" sz="2400" dirty="0"/>
          </a:p>
          <a:p>
            <a:endParaRPr lang="x-none" sz="2400" dirty="0"/>
          </a:p>
          <a:p>
            <a:endParaRPr lang="en-US" sz="2400" dirty="0"/>
          </a:p>
        </p:txBody>
      </p:sp>
      <p:sp>
        <p:nvSpPr>
          <p:cNvPr id="4" name="Rounded Rectangle 3"/>
          <p:cNvSpPr/>
          <p:nvPr/>
        </p:nvSpPr>
        <p:spPr>
          <a:xfrm>
            <a:off x="838200" y="2606748"/>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Regathering</a:t>
            </a:r>
          </a:p>
        </p:txBody>
      </p:sp>
      <p:sp>
        <p:nvSpPr>
          <p:cNvPr id="5" name="Right Arrow 4"/>
          <p:cNvSpPr/>
          <p:nvPr/>
        </p:nvSpPr>
        <p:spPr>
          <a:xfrm>
            <a:off x="5258696" y="3452328"/>
            <a:ext cx="476655" cy="340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38200" y="1869826"/>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Substitution</a:t>
            </a:r>
          </a:p>
        </p:txBody>
      </p:sp>
      <p:sp>
        <p:nvSpPr>
          <p:cNvPr id="7" name="Rounded Rectangle 6"/>
          <p:cNvSpPr/>
          <p:nvPr/>
        </p:nvSpPr>
        <p:spPr>
          <a:xfrm>
            <a:off x="838198" y="3343670"/>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Regeneration (New  Covenant)</a:t>
            </a:r>
          </a:p>
        </p:txBody>
      </p:sp>
    </p:spTree>
    <p:extLst>
      <p:ext uri="{BB962C8B-B14F-4D97-AF65-F5344CB8AC3E}">
        <p14:creationId xmlns:p14="http://schemas.microsoft.com/office/powerpoint/2010/main" val="1075208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Hope</a:t>
            </a:r>
          </a:p>
        </p:txBody>
      </p:sp>
      <p:sp>
        <p:nvSpPr>
          <p:cNvPr id="3" name="Content Placeholder 2"/>
          <p:cNvSpPr>
            <a:spLocks noGrp="1"/>
          </p:cNvSpPr>
          <p:nvPr>
            <p:ph idx="1"/>
          </p:nvPr>
        </p:nvSpPr>
        <p:spPr>
          <a:xfrm>
            <a:off x="6003758" y="1690688"/>
            <a:ext cx="5964465" cy="4169684"/>
          </a:xfrm>
          <a:ln>
            <a:solidFill>
              <a:schemeClr val="accent1"/>
            </a:solidFill>
          </a:ln>
        </p:spPr>
        <p:txBody>
          <a:bodyPr>
            <a:normAutofit fontScale="92500" lnSpcReduction="10000"/>
          </a:bodyPr>
          <a:lstStyle/>
          <a:p>
            <a:r>
              <a:rPr lang="en-US" sz="2400" dirty="0"/>
              <a:t>Then the eyes of the blind shall be opened, and the ears of the deaf unstopped;  (6)  then shall the lame man leap like a deer, and the tongue of the mute sing for joy. 35:5-7  </a:t>
            </a:r>
          </a:p>
          <a:p>
            <a:r>
              <a:rPr lang="en-US" sz="2400" dirty="0"/>
              <a:t>For waters break forth in the wilderness, and streams in the desert;  (7)  the burning sand shall become a pool, and the thirsty ground springs of water; in the haunt of jackals, where they lie down, the grass shall become reeds and rushes.</a:t>
            </a:r>
          </a:p>
          <a:p>
            <a:r>
              <a:rPr lang="en-US" sz="2400" dirty="0"/>
              <a:t>The wolf shall dwell with the lamb, and the leopard shall lie down with the young goat, and the calf and the lion and the fattened calf together; and a little child shall lead them. 11:6  </a:t>
            </a:r>
            <a:endParaRPr lang="x-none" sz="2400" dirty="0"/>
          </a:p>
          <a:p>
            <a:endParaRPr lang="en-US" sz="2400" dirty="0"/>
          </a:p>
          <a:p>
            <a:endParaRPr lang="x-none" sz="2400" dirty="0"/>
          </a:p>
          <a:p>
            <a:endParaRPr lang="x-none" sz="2400" dirty="0"/>
          </a:p>
          <a:p>
            <a:endParaRPr lang="x-none" sz="2400" dirty="0"/>
          </a:p>
          <a:p>
            <a:endParaRPr lang="x-none" sz="2400" dirty="0"/>
          </a:p>
          <a:p>
            <a:endParaRPr lang="x-none" sz="2400" dirty="0"/>
          </a:p>
          <a:p>
            <a:endParaRPr lang="x-none" sz="2400" dirty="0"/>
          </a:p>
          <a:p>
            <a:endParaRPr lang="en-US" sz="2400" dirty="0"/>
          </a:p>
          <a:p>
            <a:endParaRPr lang="x-none" sz="2400" dirty="0"/>
          </a:p>
          <a:p>
            <a:endParaRPr lang="en-US" sz="2400" dirty="0"/>
          </a:p>
          <a:p>
            <a:endParaRPr lang="x-none" sz="2400" dirty="0"/>
          </a:p>
          <a:p>
            <a:endParaRPr lang="en-US" sz="2400" dirty="0"/>
          </a:p>
        </p:txBody>
      </p:sp>
      <p:sp>
        <p:nvSpPr>
          <p:cNvPr id="4" name="Rounded Rectangle 3"/>
          <p:cNvSpPr/>
          <p:nvPr/>
        </p:nvSpPr>
        <p:spPr>
          <a:xfrm>
            <a:off x="838200" y="2606748"/>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Regathering</a:t>
            </a:r>
          </a:p>
        </p:txBody>
      </p:sp>
      <p:sp>
        <p:nvSpPr>
          <p:cNvPr id="5" name="Right Arrow 4"/>
          <p:cNvSpPr/>
          <p:nvPr/>
        </p:nvSpPr>
        <p:spPr>
          <a:xfrm>
            <a:off x="5258695" y="4189250"/>
            <a:ext cx="476655" cy="340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38200" y="1869826"/>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Substitution</a:t>
            </a:r>
          </a:p>
        </p:txBody>
      </p:sp>
      <p:sp>
        <p:nvSpPr>
          <p:cNvPr id="7" name="Rounded Rectangle 6"/>
          <p:cNvSpPr/>
          <p:nvPr/>
        </p:nvSpPr>
        <p:spPr>
          <a:xfrm>
            <a:off x="838198" y="3343670"/>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Regeneration (New  Covenant)</a:t>
            </a:r>
          </a:p>
        </p:txBody>
      </p:sp>
      <p:sp>
        <p:nvSpPr>
          <p:cNvPr id="8" name="Rounded Rectangle 7"/>
          <p:cNvSpPr/>
          <p:nvPr/>
        </p:nvSpPr>
        <p:spPr>
          <a:xfrm>
            <a:off x="838200" y="4080592"/>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Rejuvenation</a:t>
            </a:r>
          </a:p>
        </p:txBody>
      </p:sp>
    </p:spTree>
    <p:extLst>
      <p:ext uri="{BB962C8B-B14F-4D97-AF65-F5344CB8AC3E}">
        <p14:creationId xmlns:p14="http://schemas.microsoft.com/office/powerpoint/2010/main" val="197738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Hope</a:t>
            </a:r>
          </a:p>
        </p:txBody>
      </p:sp>
      <p:sp>
        <p:nvSpPr>
          <p:cNvPr id="3" name="Content Placeholder 2"/>
          <p:cNvSpPr>
            <a:spLocks noGrp="1"/>
          </p:cNvSpPr>
          <p:nvPr>
            <p:ph idx="1"/>
          </p:nvPr>
        </p:nvSpPr>
        <p:spPr>
          <a:xfrm>
            <a:off x="6003757" y="1690688"/>
            <a:ext cx="5964465" cy="4169684"/>
          </a:xfrm>
          <a:solidFill>
            <a:schemeClr val="bg1"/>
          </a:solidFill>
          <a:ln>
            <a:solidFill>
              <a:schemeClr val="accent1"/>
            </a:solidFill>
          </a:ln>
        </p:spPr>
        <p:txBody>
          <a:bodyPr>
            <a:noAutofit/>
          </a:bodyPr>
          <a:lstStyle/>
          <a:p>
            <a:r>
              <a:rPr lang="en-US" sz="2400" dirty="0"/>
              <a:t>Behold, a king will reign in righteousness, and princes will rule in justice. 32:1</a:t>
            </a:r>
          </a:p>
          <a:p>
            <a:r>
              <a:rPr lang="en-US" sz="2400" dirty="0"/>
              <a:t>He [Christ] shall judge between the nations, and shall decide disputes for many peoples…2:4a   </a:t>
            </a:r>
          </a:p>
          <a:p>
            <a:r>
              <a:rPr lang="en-US" sz="2400" dirty="0"/>
              <a:t>…they shall beat their swords into plowshares, and their spears into pruning hooks; nation shall not lift up sword against nation, neither shall they learn war anymore. 2:4b   </a:t>
            </a:r>
          </a:p>
          <a:p>
            <a:endParaRPr lang="x-none" sz="2400" dirty="0"/>
          </a:p>
          <a:p>
            <a:endParaRPr lang="x-none" sz="2400" dirty="0"/>
          </a:p>
          <a:p>
            <a:endParaRPr lang="x-none" sz="2400" dirty="0"/>
          </a:p>
          <a:p>
            <a:endParaRPr lang="x-none" sz="2400" dirty="0"/>
          </a:p>
          <a:p>
            <a:endParaRPr lang="x-none" sz="2400" dirty="0"/>
          </a:p>
          <a:p>
            <a:endParaRPr lang="x-none" sz="2400" dirty="0"/>
          </a:p>
          <a:p>
            <a:endParaRPr lang="en-US" sz="2400" dirty="0"/>
          </a:p>
          <a:p>
            <a:endParaRPr lang="x-none" sz="2400" dirty="0"/>
          </a:p>
          <a:p>
            <a:endParaRPr lang="en-US" sz="2400" dirty="0"/>
          </a:p>
          <a:p>
            <a:endParaRPr lang="x-none" sz="2400" dirty="0"/>
          </a:p>
          <a:p>
            <a:endParaRPr lang="en-US" sz="2400" dirty="0"/>
          </a:p>
        </p:txBody>
      </p:sp>
      <p:sp>
        <p:nvSpPr>
          <p:cNvPr id="4" name="Rounded Rectangle 3"/>
          <p:cNvSpPr/>
          <p:nvPr/>
        </p:nvSpPr>
        <p:spPr>
          <a:xfrm>
            <a:off x="838200" y="2606748"/>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Regathering</a:t>
            </a:r>
          </a:p>
        </p:txBody>
      </p:sp>
      <p:sp>
        <p:nvSpPr>
          <p:cNvPr id="5" name="Right Arrow 4"/>
          <p:cNvSpPr/>
          <p:nvPr/>
        </p:nvSpPr>
        <p:spPr>
          <a:xfrm>
            <a:off x="5258694" y="4297908"/>
            <a:ext cx="476655" cy="340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38200" y="1869826"/>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Substitution</a:t>
            </a:r>
          </a:p>
        </p:txBody>
      </p:sp>
      <p:sp>
        <p:nvSpPr>
          <p:cNvPr id="7" name="Rounded Rectangle 6"/>
          <p:cNvSpPr/>
          <p:nvPr/>
        </p:nvSpPr>
        <p:spPr>
          <a:xfrm>
            <a:off x="838198" y="3343670"/>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Regeneration (New  Covenant)</a:t>
            </a:r>
          </a:p>
        </p:txBody>
      </p:sp>
      <p:sp>
        <p:nvSpPr>
          <p:cNvPr id="8" name="Rounded Rectangle 7"/>
          <p:cNvSpPr/>
          <p:nvPr/>
        </p:nvSpPr>
        <p:spPr>
          <a:xfrm>
            <a:off x="838200" y="4080592"/>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Rejuvenation</a:t>
            </a:r>
          </a:p>
        </p:txBody>
      </p:sp>
    </p:spTree>
    <p:extLst>
      <p:ext uri="{BB962C8B-B14F-4D97-AF65-F5344CB8AC3E}">
        <p14:creationId xmlns:p14="http://schemas.microsoft.com/office/powerpoint/2010/main" val="3927703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Hope</a:t>
            </a:r>
          </a:p>
        </p:txBody>
      </p:sp>
      <p:sp>
        <p:nvSpPr>
          <p:cNvPr id="3" name="Content Placeholder 2"/>
          <p:cNvSpPr>
            <a:spLocks noGrp="1"/>
          </p:cNvSpPr>
          <p:nvPr>
            <p:ph idx="1"/>
          </p:nvPr>
        </p:nvSpPr>
        <p:spPr>
          <a:xfrm>
            <a:off x="6003758" y="1690688"/>
            <a:ext cx="5964465" cy="4169684"/>
          </a:xfrm>
          <a:ln>
            <a:solidFill>
              <a:schemeClr val="accent1"/>
            </a:solidFill>
          </a:ln>
        </p:spPr>
        <p:txBody>
          <a:bodyPr>
            <a:noAutofit/>
          </a:bodyPr>
          <a:lstStyle/>
          <a:p>
            <a:r>
              <a:rPr lang="en-US" sz="2400" dirty="0"/>
              <a:t>(2) It shall come to pass in the latter days that the mountain of the house of the LORD shall be established as the highest of the mountains, and shall be lifted up above the hills; and </a:t>
            </a:r>
            <a:r>
              <a:rPr lang="en-US" sz="2400" b="1" dirty="0"/>
              <a:t>all the nations shall flow to it</a:t>
            </a:r>
            <a:r>
              <a:rPr lang="en-US" sz="2400" dirty="0"/>
              <a:t>,  </a:t>
            </a:r>
          </a:p>
          <a:p>
            <a:r>
              <a:rPr lang="en-US" sz="2400" dirty="0"/>
              <a:t>(3)  and many peoples shall come, and say: “Come, let us go up to the mountain of the LORD, to the house of the God of Jacob, that he may teach us his ways and that we may walk in his paths.” </a:t>
            </a:r>
            <a:r>
              <a:rPr lang="en-US" sz="2400" b="1" dirty="0"/>
              <a:t>For out of Zion shall go forth the law</a:t>
            </a:r>
            <a:r>
              <a:rPr lang="en-US" sz="2400" dirty="0"/>
              <a:t>, and the word of the LORD from Jerusalem.  2:2-3  </a:t>
            </a:r>
          </a:p>
          <a:p>
            <a:endParaRPr lang="x-none" sz="2400" dirty="0"/>
          </a:p>
          <a:p>
            <a:endParaRPr lang="en-US" sz="2400" dirty="0"/>
          </a:p>
          <a:p>
            <a:endParaRPr lang="x-none" sz="2400" dirty="0"/>
          </a:p>
          <a:p>
            <a:endParaRPr lang="x-none" sz="2400" dirty="0"/>
          </a:p>
          <a:p>
            <a:endParaRPr lang="x-none" sz="2400" dirty="0"/>
          </a:p>
          <a:p>
            <a:endParaRPr lang="x-none" sz="2400" dirty="0"/>
          </a:p>
          <a:p>
            <a:endParaRPr lang="x-none" sz="2400" dirty="0"/>
          </a:p>
          <a:p>
            <a:endParaRPr lang="x-none" sz="2400" dirty="0"/>
          </a:p>
          <a:p>
            <a:endParaRPr lang="en-US" sz="2400" dirty="0"/>
          </a:p>
          <a:p>
            <a:endParaRPr lang="x-none" sz="2400" dirty="0"/>
          </a:p>
          <a:p>
            <a:endParaRPr lang="en-US" sz="2400" dirty="0"/>
          </a:p>
          <a:p>
            <a:endParaRPr lang="x-none" sz="2400" dirty="0"/>
          </a:p>
          <a:p>
            <a:endParaRPr lang="en-US" sz="2400" dirty="0"/>
          </a:p>
        </p:txBody>
      </p:sp>
      <p:sp>
        <p:nvSpPr>
          <p:cNvPr id="4" name="Rounded Rectangle 3"/>
          <p:cNvSpPr/>
          <p:nvPr/>
        </p:nvSpPr>
        <p:spPr>
          <a:xfrm>
            <a:off x="838200" y="2606748"/>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Regathering</a:t>
            </a:r>
          </a:p>
        </p:txBody>
      </p:sp>
      <p:sp>
        <p:nvSpPr>
          <p:cNvPr id="5" name="Right Arrow 4"/>
          <p:cNvSpPr/>
          <p:nvPr/>
        </p:nvSpPr>
        <p:spPr>
          <a:xfrm>
            <a:off x="5258695" y="4926172"/>
            <a:ext cx="476655" cy="340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38200" y="1869826"/>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Substitution</a:t>
            </a:r>
          </a:p>
        </p:txBody>
      </p:sp>
      <p:sp>
        <p:nvSpPr>
          <p:cNvPr id="7" name="Rounded Rectangle 6"/>
          <p:cNvSpPr/>
          <p:nvPr/>
        </p:nvSpPr>
        <p:spPr>
          <a:xfrm>
            <a:off x="838198" y="3343670"/>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Regeneration (New  Covenant)</a:t>
            </a:r>
          </a:p>
        </p:txBody>
      </p:sp>
      <p:sp>
        <p:nvSpPr>
          <p:cNvPr id="8" name="Rounded Rectangle 7"/>
          <p:cNvSpPr/>
          <p:nvPr/>
        </p:nvSpPr>
        <p:spPr>
          <a:xfrm>
            <a:off x="838200" y="4080592"/>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Rejuvenation</a:t>
            </a:r>
          </a:p>
        </p:txBody>
      </p:sp>
      <p:sp>
        <p:nvSpPr>
          <p:cNvPr id="9" name="Rounded Rectangle 8"/>
          <p:cNvSpPr/>
          <p:nvPr/>
        </p:nvSpPr>
        <p:spPr>
          <a:xfrm>
            <a:off x="838198" y="4817514"/>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Glorification</a:t>
            </a:r>
          </a:p>
        </p:txBody>
      </p:sp>
    </p:spTree>
    <p:extLst>
      <p:ext uri="{BB962C8B-B14F-4D97-AF65-F5344CB8AC3E}">
        <p14:creationId xmlns:p14="http://schemas.microsoft.com/office/powerpoint/2010/main" val="62904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Setting</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baseline="30000" dirty="0"/>
              <a:t>1</a:t>
            </a:r>
            <a:r>
              <a:rPr lang="en-US" dirty="0"/>
              <a:t> The vision of Isaiah the son of </a:t>
            </a:r>
            <a:r>
              <a:rPr lang="en-US" dirty="0" err="1"/>
              <a:t>Amoz</a:t>
            </a:r>
            <a:r>
              <a:rPr lang="en-US" dirty="0"/>
              <a:t>, which he saw concerning Judah and Jerusalem in the days of </a:t>
            </a:r>
            <a:r>
              <a:rPr lang="en-US" dirty="0" err="1"/>
              <a:t>Uzziah</a:t>
            </a:r>
            <a:r>
              <a:rPr lang="en-US" dirty="0"/>
              <a:t>, </a:t>
            </a:r>
            <a:r>
              <a:rPr lang="en-US" dirty="0" err="1"/>
              <a:t>Jotham</a:t>
            </a:r>
            <a:r>
              <a:rPr lang="en-US" dirty="0"/>
              <a:t>, Ahaz, and Hezekiah, kings of Judah. Isaiah 1:1</a:t>
            </a:r>
          </a:p>
          <a:p>
            <a:endParaRPr lang="en-US" dirty="0"/>
          </a:p>
          <a:p>
            <a:endParaRPr lang="en-US" dirty="0"/>
          </a:p>
        </p:txBody>
      </p:sp>
    </p:spTree>
    <p:extLst>
      <p:ext uri="{BB962C8B-B14F-4D97-AF65-F5344CB8AC3E}">
        <p14:creationId xmlns:p14="http://schemas.microsoft.com/office/powerpoint/2010/main" val="62616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798" y="365124"/>
            <a:ext cx="10515600" cy="1325563"/>
          </a:xfrm>
        </p:spPr>
        <p:txBody>
          <a:bodyPr/>
          <a:lstStyle/>
          <a:p>
            <a:r>
              <a:rPr lang="en-US" dirty="0"/>
              <a:t>Hope</a:t>
            </a:r>
          </a:p>
        </p:txBody>
      </p:sp>
      <p:sp>
        <p:nvSpPr>
          <p:cNvPr id="3" name="Content Placeholder 2"/>
          <p:cNvSpPr>
            <a:spLocks noGrp="1"/>
          </p:cNvSpPr>
          <p:nvPr>
            <p:ph idx="1"/>
          </p:nvPr>
        </p:nvSpPr>
        <p:spPr>
          <a:xfrm>
            <a:off x="6003758" y="1574941"/>
            <a:ext cx="5964465" cy="4328147"/>
          </a:xfrm>
          <a:ln>
            <a:solidFill>
              <a:schemeClr val="accent1"/>
            </a:solidFill>
          </a:ln>
        </p:spPr>
        <p:txBody>
          <a:bodyPr>
            <a:noAutofit/>
          </a:bodyPr>
          <a:lstStyle/>
          <a:p>
            <a:r>
              <a:rPr lang="en-US" sz="2200" dirty="0"/>
              <a:t>And nations shall come to your light, and kings to the brightness of your rising. 60:3</a:t>
            </a:r>
          </a:p>
          <a:p>
            <a:r>
              <a:rPr lang="en-US" sz="2200" dirty="0"/>
              <a:t>Then you shall see and be radiant…the wealth of the nations shall come to you.  60:5</a:t>
            </a:r>
          </a:p>
          <a:p>
            <a:r>
              <a:rPr lang="en-US" sz="2200" dirty="0"/>
              <a:t>Foreigners shall build up your walls, and their kings shall minister to you….60:10</a:t>
            </a:r>
          </a:p>
          <a:p>
            <a:r>
              <a:rPr lang="en-US" sz="2200" dirty="0"/>
              <a:t>The sons of those who afflicted you shall come bending low to you, and all who despised you shall bow down at your feet…. 60:14</a:t>
            </a:r>
            <a:endParaRPr lang="x-none" sz="2200" dirty="0"/>
          </a:p>
          <a:p>
            <a:r>
              <a:rPr lang="en-US" sz="2200" dirty="0"/>
              <a:t>…but you shall be called the priests of the LORD; they shall speak of you as the ministers of our God…61:6</a:t>
            </a:r>
            <a:endParaRPr lang="x-none" sz="2200" dirty="0"/>
          </a:p>
          <a:p>
            <a:endParaRPr lang="x-none" sz="2200" dirty="0"/>
          </a:p>
          <a:p>
            <a:endParaRPr lang="x-none" sz="2200" dirty="0"/>
          </a:p>
          <a:p>
            <a:endParaRPr lang="x-none" sz="2200" dirty="0"/>
          </a:p>
          <a:p>
            <a:endParaRPr lang="en-US" sz="2200" dirty="0"/>
          </a:p>
          <a:p>
            <a:endParaRPr lang="x-none" sz="2200" dirty="0"/>
          </a:p>
          <a:p>
            <a:endParaRPr lang="en-US" sz="2200" dirty="0"/>
          </a:p>
          <a:p>
            <a:endParaRPr lang="x-none" sz="2200" dirty="0"/>
          </a:p>
          <a:p>
            <a:endParaRPr lang="en-US" sz="2200" dirty="0"/>
          </a:p>
        </p:txBody>
      </p:sp>
      <p:sp>
        <p:nvSpPr>
          <p:cNvPr id="4" name="Rounded Rectangle 3"/>
          <p:cNvSpPr/>
          <p:nvPr/>
        </p:nvSpPr>
        <p:spPr>
          <a:xfrm>
            <a:off x="838200" y="2606748"/>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Regathering</a:t>
            </a:r>
          </a:p>
        </p:txBody>
      </p:sp>
      <p:sp>
        <p:nvSpPr>
          <p:cNvPr id="5" name="Right Arrow 4"/>
          <p:cNvSpPr/>
          <p:nvPr/>
        </p:nvSpPr>
        <p:spPr>
          <a:xfrm>
            <a:off x="5258695" y="4926172"/>
            <a:ext cx="476655" cy="340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38200" y="1869826"/>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Substitution</a:t>
            </a:r>
          </a:p>
        </p:txBody>
      </p:sp>
      <p:sp>
        <p:nvSpPr>
          <p:cNvPr id="7" name="Rounded Rectangle 6"/>
          <p:cNvSpPr/>
          <p:nvPr/>
        </p:nvSpPr>
        <p:spPr>
          <a:xfrm>
            <a:off x="838198" y="3343670"/>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Regeneration (New  Covenant)</a:t>
            </a:r>
          </a:p>
        </p:txBody>
      </p:sp>
      <p:sp>
        <p:nvSpPr>
          <p:cNvPr id="8" name="Rounded Rectangle 7"/>
          <p:cNvSpPr/>
          <p:nvPr/>
        </p:nvSpPr>
        <p:spPr>
          <a:xfrm>
            <a:off x="838200" y="4080592"/>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Rejuvenation</a:t>
            </a:r>
          </a:p>
        </p:txBody>
      </p:sp>
      <p:sp>
        <p:nvSpPr>
          <p:cNvPr id="9" name="Rounded Rectangle 8"/>
          <p:cNvSpPr/>
          <p:nvPr/>
        </p:nvSpPr>
        <p:spPr>
          <a:xfrm>
            <a:off x="838198" y="4817514"/>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Glorification</a:t>
            </a:r>
          </a:p>
        </p:txBody>
      </p:sp>
    </p:spTree>
    <p:extLst>
      <p:ext uri="{BB962C8B-B14F-4D97-AF65-F5344CB8AC3E}">
        <p14:creationId xmlns:p14="http://schemas.microsoft.com/office/powerpoint/2010/main" val="738849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Hope</a:t>
            </a:r>
          </a:p>
        </p:txBody>
      </p:sp>
      <p:sp>
        <p:nvSpPr>
          <p:cNvPr id="3" name="Content Placeholder 2"/>
          <p:cNvSpPr>
            <a:spLocks noGrp="1"/>
          </p:cNvSpPr>
          <p:nvPr>
            <p:ph idx="1"/>
          </p:nvPr>
        </p:nvSpPr>
        <p:spPr>
          <a:xfrm>
            <a:off x="6003758" y="1690688"/>
            <a:ext cx="5964465" cy="4169684"/>
          </a:xfrm>
          <a:ln>
            <a:solidFill>
              <a:schemeClr val="accent1"/>
            </a:solidFill>
          </a:ln>
        </p:spPr>
        <p:txBody>
          <a:bodyPr>
            <a:noAutofit/>
          </a:bodyPr>
          <a:lstStyle/>
          <a:p>
            <a:r>
              <a:rPr lang="en-US" sz="2200" dirty="0"/>
              <a:t>“For behold, I create new heavens and a new earth, and the former things shall not be remembered or come into mind.  65:17</a:t>
            </a:r>
          </a:p>
          <a:p>
            <a:r>
              <a:rPr lang="en-US" sz="2200" dirty="0"/>
              <a:t>The sun shall be no more your light by day, nor for brightness shall the moon give you light; but the LORD will be your everlasting light, and your God will be your glory.</a:t>
            </a:r>
            <a:br>
              <a:rPr lang="en-US" sz="2200" dirty="0"/>
            </a:br>
            <a:r>
              <a:rPr lang="en-US" sz="2200" dirty="0"/>
              <a:t>60:19</a:t>
            </a:r>
          </a:p>
          <a:p>
            <a:r>
              <a:rPr lang="en-US" sz="2200" dirty="0"/>
              <a:t>Your sun shall no more go down, nor your moon withdraw itself; for the LORD will be your everlasting light, and your days of mourning shall be ended. 60:20)</a:t>
            </a:r>
          </a:p>
          <a:p>
            <a:endParaRPr lang="x-none" sz="2200" dirty="0"/>
          </a:p>
          <a:p>
            <a:endParaRPr lang="en-US" sz="2200" dirty="0"/>
          </a:p>
          <a:p>
            <a:endParaRPr lang="x-none" sz="2200" dirty="0"/>
          </a:p>
          <a:p>
            <a:endParaRPr lang="x-none" sz="2200" dirty="0"/>
          </a:p>
          <a:p>
            <a:endParaRPr lang="x-none" sz="2200" dirty="0"/>
          </a:p>
          <a:p>
            <a:endParaRPr lang="x-none" sz="2200" dirty="0"/>
          </a:p>
          <a:p>
            <a:endParaRPr lang="x-none" sz="2200" dirty="0"/>
          </a:p>
          <a:p>
            <a:endParaRPr lang="en-US" sz="2200" dirty="0"/>
          </a:p>
          <a:p>
            <a:endParaRPr lang="x-none" sz="2200" dirty="0"/>
          </a:p>
          <a:p>
            <a:endParaRPr lang="en-US" sz="2200" dirty="0"/>
          </a:p>
          <a:p>
            <a:endParaRPr lang="x-none" sz="2200" dirty="0"/>
          </a:p>
          <a:p>
            <a:endParaRPr lang="en-US" sz="2200" dirty="0"/>
          </a:p>
        </p:txBody>
      </p:sp>
      <p:sp>
        <p:nvSpPr>
          <p:cNvPr id="4" name="Rounded Rectangle 3"/>
          <p:cNvSpPr/>
          <p:nvPr/>
        </p:nvSpPr>
        <p:spPr>
          <a:xfrm>
            <a:off x="838200" y="2606748"/>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Regathering</a:t>
            </a:r>
          </a:p>
        </p:txBody>
      </p:sp>
      <p:sp>
        <p:nvSpPr>
          <p:cNvPr id="5" name="Right Arrow 4"/>
          <p:cNvSpPr/>
          <p:nvPr/>
        </p:nvSpPr>
        <p:spPr>
          <a:xfrm>
            <a:off x="5258695" y="4926172"/>
            <a:ext cx="476655" cy="340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38200" y="1869826"/>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Substitution</a:t>
            </a:r>
          </a:p>
        </p:txBody>
      </p:sp>
      <p:sp>
        <p:nvSpPr>
          <p:cNvPr id="7" name="Rounded Rectangle 6"/>
          <p:cNvSpPr/>
          <p:nvPr/>
        </p:nvSpPr>
        <p:spPr>
          <a:xfrm>
            <a:off x="838198" y="3343670"/>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Regeneration (New  Covenant)</a:t>
            </a:r>
          </a:p>
        </p:txBody>
      </p:sp>
      <p:sp>
        <p:nvSpPr>
          <p:cNvPr id="8" name="Rounded Rectangle 7"/>
          <p:cNvSpPr/>
          <p:nvPr/>
        </p:nvSpPr>
        <p:spPr>
          <a:xfrm>
            <a:off x="838200" y="4080592"/>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Rejuvenation</a:t>
            </a:r>
          </a:p>
        </p:txBody>
      </p:sp>
      <p:sp>
        <p:nvSpPr>
          <p:cNvPr id="9" name="Rounded Rectangle 8"/>
          <p:cNvSpPr/>
          <p:nvPr/>
        </p:nvSpPr>
        <p:spPr>
          <a:xfrm>
            <a:off x="838198" y="4817514"/>
            <a:ext cx="4152089" cy="5577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Glorification</a:t>
            </a:r>
          </a:p>
        </p:txBody>
      </p:sp>
    </p:spTree>
    <p:extLst>
      <p:ext uri="{BB962C8B-B14F-4D97-AF65-F5344CB8AC3E}">
        <p14:creationId xmlns:p14="http://schemas.microsoft.com/office/powerpoint/2010/main" val="210259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Pictures and Prophecies of Christ</a:t>
            </a:r>
          </a:p>
        </p:txBody>
      </p:sp>
    </p:spTree>
    <p:extLst>
      <p:ext uri="{BB962C8B-B14F-4D97-AF65-F5344CB8AC3E}">
        <p14:creationId xmlns:p14="http://schemas.microsoft.com/office/powerpoint/2010/main" val="440691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Messianic Prophecies –Already Fulfilled</a:t>
            </a: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a:t>He will be called before His birth to be God’s Servant (49:1)</a:t>
            </a:r>
          </a:p>
          <a:p>
            <a:pPr marL="514350" indent="-514350">
              <a:buFont typeface="+mj-lt"/>
              <a:buAutoNum type="arabicPeriod"/>
            </a:pPr>
            <a:r>
              <a:rPr lang="en-US" dirty="0"/>
              <a:t>He will be born of a virgin, (7:14)</a:t>
            </a:r>
          </a:p>
          <a:p>
            <a:pPr marL="514350" indent="-514350">
              <a:buFont typeface="+mj-lt"/>
              <a:buAutoNum type="arabicPeriod"/>
            </a:pPr>
            <a:r>
              <a:rPr lang="en-US" dirty="0"/>
              <a:t>He will be a Descendent of David and thus in the Davidic line (11:1,10)</a:t>
            </a:r>
          </a:p>
          <a:p>
            <a:pPr marL="514350" indent="-514350">
              <a:buFont typeface="+mj-lt"/>
              <a:buAutoNum type="arabicPeriod"/>
            </a:pPr>
            <a:r>
              <a:rPr lang="en-US" dirty="0"/>
              <a:t>He will be empowered by the Holy Spirit, (11:2; 42:1)</a:t>
            </a:r>
          </a:p>
          <a:p>
            <a:pPr marL="514350" indent="-514350">
              <a:buFont typeface="+mj-lt"/>
              <a:buAutoNum type="arabicPeriod"/>
            </a:pPr>
            <a:r>
              <a:rPr lang="en-US" dirty="0"/>
              <a:t>He will be gentle toward the weak (42:3)</a:t>
            </a:r>
          </a:p>
          <a:p>
            <a:pPr marL="514350" indent="-514350">
              <a:buFont typeface="+mj-lt"/>
              <a:buAutoNum type="arabicPeriod"/>
            </a:pPr>
            <a:r>
              <a:rPr lang="en-US" dirty="0"/>
              <a:t>He will be obedient to the Lord in his mission (50:4-9)</a:t>
            </a:r>
          </a:p>
          <a:p>
            <a:pPr marL="514350" indent="-514350">
              <a:buFont typeface="+mj-lt"/>
              <a:buAutoNum type="arabicPeriod"/>
            </a:pPr>
            <a:r>
              <a:rPr lang="en-US" dirty="0"/>
              <a:t>He will voluntarily submit to suffering (50:6; 53:7-9)</a:t>
            </a:r>
          </a:p>
          <a:p>
            <a:pPr marL="514350" indent="-514350">
              <a:buFont typeface="+mj-lt"/>
              <a:buAutoNum type="arabicPeriod"/>
            </a:pPr>
            <a:r>
              <a:rPr lang="en-US" dirty="0"/>
              <a:t>He will be rejected by Israel (49:7; 53:1,3)</a:t>
            </a:r>
          </a:p>
          <a:p>
            <a:pPr marL="514350" indent="-514350">
              <a:buFont typeface="+mj-lt"/>
              <a:buAutoNum type="arabicPeriod"/>
            </a:pPr>
            <a:r>
              <a:rPr lang="en-US" dirty="0"/>
              <a:t>He will take on himself the sins of the world (53:4-6, 10-12)</a:t>
            </a:r>
          </a:p>
          <a:p>
            <a:pPr marL="514350" indent="-514350">
              <a:buFont typeface="+mj-lt"/>
              <a:buAutoNum type="arabicPeriod"/>
            </a:pPr>
            <a:r>
              <a:rPr lang="en-US" dirty="0"/>
              <a:t>He will triumph over death (53:10)</a:t>
            </a:r>
          </a:p>
          <a:p>
            <a:pPr marL="514350" indent="-514350">
              <a:buFont typeface="+mj-lt"/>
              <a:buAutoNum type="arabicPeriod"/>
            </a:pPr>
            <a:r>
              <a:rPr lang="en-US" dirty="0"/>
              <a:t>He will be exulted (52:13; 53:12)</a:t>
            </a:r>
          </a:p>
          <a:p>
            <a:pPr marL="514350" indent="-514350">
              <a:buFont typeface="+mj-lt"/>
              <a:buAutoNum type="arabicPeriod"/>
            </a:pPr>
            <a:endParaRPr lang="en-US" dirty="0"/>
          </a:p>
          <a:p>
            <a:endParaRPr lang="en-US" dirty="0"/>
          </a:p>
        </p:txBody>
      </p:sp>
      <p:sp>
        <p:nvSpPr>
          <p:cNvPr id="4" name="TextBox 3"/>
          <p:cNvSpPr txBox="1"/>
          <p:nvPr/>
        </p:nvSpPr>
        <p:spPr>
          <a:xfrm>
            <a:off x="8414794" y="5995309"/>
            <a:ext cx="3623556" cy="338554"/>
          </a:xfrm>
          <a:prstGeom prst="rect">
            <a:avLst/>
          </a:prstGeom>
          <a:noFill/>
        </p:spPr>
        <p:txBody>
          <a:bodyPr wrap="none" rtlCol="0">
            <a:spAutoFit/>
          </a:bodyPr>
          <a:lstStyle/>
          <a:p>
            <a:r>
              <a:rPr lang="en-US" sz="1600" dirty="0"/>
              <a:t>The Bible Knowledge Commentary p1049</a:t>
            </a:r>
          </a:p>
        </p:txBody>
      </p:sp>
    </p:spTree>
    <p:extLst>
      <p:ext uri="{BB962C8B-B14F-4D97-AF65-F5344CB8AC3E}">
        <p14:creationId xmlns:p14="http://schemas.microsoft.com/office/powerpoint/2010/main" val="248619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Messianic Prophecies –To Be Fulfilled</a:t>
            </a: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startAt="12"/>
            </a:pPr>
            <a:r>
              <a:rPr lang="en-US" dirty="0"/>
              <a:t>He will come to comfort Israel and to bring vengeance on the wicked (61:1-3)</a:t>
            </a:r>
          </a:p>
          <a:p>
            <a:pPr marL="514350" indent="-514350">
              <a:buFont typeface="+mj-lt"/>
              <a:buAutoNum type="arabicPeriod" startAt="12"/>
            </a:pPr>
            <a:r>
              <a:rPr lang="en-US" dirty="0"/>
              <a:t>He will manifest God’s glory (49:23)</a:t>
            </a:r>
          </a:p>
          <a:p>
            <a:pPr marL="514350" indent="-514350">
              <a:buFont typeface="+mj-lt"/>
              <a:buAutoNum type="arabicPeriod" startAt="12"/>
            </a:pPr>
            <a:r>
              <a:rPr lang="en-US" dirty="0"/>
              <a:t>He will restore Israel spiritually to God (49:5) and physically to the land (49:8)</a:t>
            </a:r>
          </a:p>
          <a:p>
            <a:pPr marL="514350" indent="-514350">
              <a:buFont typeface="+mj-lt"/>
              <a:buAutoNum type="arabicPeriod" startAt="12"/>
            </a:pPr>
            <a:r>
              <a:rPr lang="en-US" dirty="0"/>
              <a:t>He will reign on David’s throne (9:7)</a:t>
            </a:r>
          </a:p>
          <a:p>
            <a:pPr marL="514350" indent="-514350">
              <a:buFont typeface="+mj-lt"/>
              <a:buAutoNum type="arabicPeriod" startAt="12"/>
            </a:pPr>
            <a:r>
              <a:rPr lang="en-US" dirty="0"/>
              <a:t>He will bring joy to Israel (9:2)</a:t>
            </a:r>
          </a:p>
          <a:p>
            <a:pPr marL="514350" indent="-514350">
              <a:buFont typeface="+mj-lt"/>
              <a:buAutoNum type="arabicPeriod" startAt="12"/>
            </a:pPr>
            <a:r>
              <a:rPr lang="en-US" dirty="0"/>
              <a:t>He will make a new covenant with Israel (42:6; 49:8-9)</a:t>
            </a:r>
          </a:p>
          <a:p>
            <a:pPr marL="514350" indent="-514350">
              <a:buFont typeface="+mj-lt"/>
              <a:buAutoNum type="arabicPeriod" startAt="12"/>
            </a:pPr>
            <a:r>
              <a:rPr lang="en-US" dirty="0"/>
              <a:t>He will be a light to the Gentiles (42:6; 49:6)</a:t>
            </a:r>
          </a:p>
          <a:p>
            <a:pPr marL="514350" indent="-514350">
              <a:buFont typeface="+mj-lt"/>
              <a:buAutoNum type="arabicPeriod" startAt="12"/>
            </a:pPr>
            <a:r>
              <a:rPr lang="en-US" dirty="0"/>
              <a:t>He will restore the nations (11:10)</a:t>
            </a:r>
          </a:p>
          <a:p>
            <a:pPr marL="514350" indent="-514350">
              <a:buFont typeface="+mj-lt"/>
              <a:buAutoNum type="arabicPeriod" startAt="12"/>
            </a:pPr>
            <a:r>
              <a:rPr lang="en-US" dirty="0"/>
              <a:t>He will be worshipped by Gentiles (49:7; 52:15)</a:t>
            </a:r>
          </a:p>
          <a:p>
            <a:pPr marL="514350" indent="-514350">
              <a:buFont typeface="+mj-lt"/>
              <a:buAutoNum type="arabicPeriod" startAt="12"/>
            </a:pPr>
            <a:r>
              <a:rPr lang="en-US" dirty="0"/>
              <a:t>He will govern the world (9:6)</a:t>
            </a:r>
          </a:p>
          <a:p>
            <a:pPr marL="514350" indent="-514350">
              <a:buFont typeface="+mj-lt"/>
              <a:buAutoNum type="arabicPeriod" startAt="12"/>
            </a:pPr>
            <a:r>
              <a:rPr lang="en-US" dirty="0"/>
              <a:t>He will judge in righteousness, justice, and faithfulness (11:3-5; 42:1,4)</a:t>
            </a:r>
          </a:p>
          <a:p>
            <a:pPr marL="514350" indent="-514350">
              <a:buFont typeface="+mj-lt"/>
              <a:buAutoNum type="arabicPeriod" startAt="12"/>
            </a:pPr>
            <a:endParaRPr lang="en-US" dirty="0"/>
          </a:p>
          <a:p>
            <a:endParaRPr lang="en-US" dirty="0"/>
          </a:p>
        </p:txBody>
      </p:sp>
      <p:sp>
        <p:nvSpPr>
          <p:cNvPr id="4" name="TextBox 3"/>
          <p:cNvSpPr txBox="1"/>
          <p:nvPr/>
        </p:nvSpPr>
        <p:spPr>
          <a:xfrm>
            <a:off x="8426369" y="5945580"/>
            <a:ext cx="3623556" cy="338554"/>
          </a:xfrm>
          <a:prstGeom prst="rect">
            <a:avLst/>
          </a:prstGeom>
          <a:noFill/>
        </p:spPr>
        <p:txBody>
          <a:bodyPr wrap="none" rtlCol="0">
            <a:spAutoFit/>
          </a:bodyPr>
          <a:lstStyle/>
          <a:p>
            <a:r>
              <a:rPr lang="en-US" sz="1600" dirty="0"/>
              <a:t>The Bible Knowledge Commentary p1049</a:t>
            </a:r>
          </a:p>
        </p:txBody>
      </p:sp>
    </p:spTree>
    <p:extLst>
      <p:ext uri="{BB962C8B-B14F-4D97-AF65-F5344CB8AC3E}">
        <p14:creationId xmlns:p14="http://schemas.microsoft.com/office/powerpoint/2010/main" val="386457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Verse?</a:t>
            </a:r>
          </a:p>
        </p:txBody>
      </p:sp>
      <p:sp>
        <p:nvSpPr>
          <p:cNvPr id="3" name="Content Placeholder 2"/>
          <p:cNvSpPr>
            <a:spLocks noGrp="1"/>
          </p:cNvSpPr>
          <p:nvPr>
            <p:ph idx="1"/>
          </p:nvPr>
        </p:nvSpPr>
        <p:spPr/>
        <p:txBody>
          <a:bodyPr/>
          <a:lstStyle/>
          <a:p>
            <a:r>
              <a:rPr lang="en-US" dirty="0"/>
              <a:t>He will swallow up death forever; and the Lord GOD will wipe away tears from all faces, and the reproach of his people he will take away from all the earth, for the LORD has spoken.</a:t>
            </a:r>
            <a:br>
              <a:rPr lang="en-US" dirty="0"/>
            </a:br>
            <a:r>
              <a:rPr lang="en-US" dirty="0"/>
              <a:t>(Isa 25:8)</a:t>
            </a:r>
          </a:p>
          <a:p>
            <a:r>
              <a:rPr lang="en-US" dirty="0"/>
              <a:t>It will be said on that day, “Behold, this is our God; we have waited for him, that he might save us. This is the LORD; we have waited for him; let us be glad and rejoice in his salvation.”</a:t>
            </a:r>
            <a:br>
              <a:rPr lang="en-US" dirty="0"/>
            </a:br>
            <a:r>
              <a:rPr lang="en-US" dirty="0"/>
              <a:t>(Isa 25:9)</a:t>
            </a:r>
          </a:p>
          <a:p>
            <a:endParaRPr lang="x-none" dirty="0"/>
          </a:p>
          <a:p>
            <a:endParaRPr lang="x-none" dirty="0"/>
          </a:p>
          <a:p>
            <a:endParaRPr lang="en-US" dirty="0"/>
          </a:p>
        </p:txBody>
      </p:sp>
    </p:spTree>
    <p:extLst>
      <p:ext uri="{BB962C8B-B14F-4D97-AF65-F5344CB8AC3E}">
        <p14:creationId xmlns:p14="http://schemas.microsoft.com/office/powerpoint/2010/main" val="326900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973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72338" y="0"/>
            <a:ext cx="11957985" cy="6747641"/>
          </a:xfrm>
          <a:prstGeom prst="rect">
            <a:avLst/>
          </a:prstGeom>
        </p:spPr>
      </p:pic>
      <p:sp>
        <p:nvSpPr>
          <p:cNvPr id="5" name="Rectangle 4"/>
          <p:cNvSpPr/>
          <p:nvPr/>
        </p:nvSpPr>
        <p:spPr>
          <a:xfrm>
            <a:off x="8305800" y="6632494"/>
            <a:ext cx="6096000" cy="200055"/>
          </a:xfrm>
          <a:prstGeom prst="rect">
            <a:avLst/>
          </a:prstGeom>
        </p:spPr>
        <p:txBody>
          <a:bodyPr>
            <a:spAutoFit/>
          </a:bodyPr>
          <a:lstStyle/>
          <a:p>
            <a:r>
              <a:rPr lang="en-US" sz="700" dirty="0"/>
              <a:t>https://i0.wp.com/www.digitalc3.com/wp-content/uploads/2011/10/OT_Timeline-David-Zer_View.png</a:t>
            </a:r>
          </a:p>
        </p:txBody>
      </p:sp>
      <p:sp>
        <p:nvSpPr>
          <p:cNvPr id="6" name="Rectangle 5"/>
          <p:cNvSpPr/>
          <p:nvPr/>
        </p:nvSpPr>
        <p:spPr>
          <a:xfrm>
            <a:off x="6417586" y="1154546"/>
            <a:ext cx="1414685" cy="5075382"/>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754" y="6236097"/>
            <a:ext cx="304892" cy="369332"/>
          </a:xfrm>
          <a:prstGeom prst="rect">
            <a:avLst/>
          </a:prstGeom>
          <a:noFill/>
        </p:spPr>
        <p:txBody>
          <a:bodyPr wrap="none" rtlCol="0">
            <a:spAutoFit/>
          </a:bodyPr>
          <a:lstStyle/>
          <a:p>
            <a:r>
              <a:rPr lang="en-US" dirty="0">
                <a:hlinkClick r:id="rId4" action="ppaction://hlinksldjump"/>
              </a:rPr>
              <a:t>X</a:t>
            </a:r>
            <a:endParaRPr lang="en-US" dirty="0"/>
          </a:p>
        </p:txBody>
      </p:sp>
    </p:spTree>
    <p:extLst>
      <p:ext uri="{BB962C8B-B14F-4D97-AF65-F5344CB8AC3E}">
        <p14:creationId xmlns:p14="http://schemas.microsoft.com/office/powerpoint/2010/main" val="336810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Threats and Temptations</a:t>
            </a:r>
          </a:p>
        </p:txBody>
      </p:sp>
      <p:sp>
        <p:nvSpPr>
          <p:cNvPr id="3" name="Content Placeholder 2"/>
          <p:cNvSpPr>
            <a:spLocks noGrp="1"/>
          </p:cNvSpPr>
          <p:nvPr>
            <p:ph idx="1"/>
          </p:nvPr>
        </p:nvSpPr>
        <p:spPr>
          <a:xfrm>
            <a:off x="227796" y="1522868"/>
            <a:ext cx="5377137" cy="4169684"/>
          </a:xfrm>
        </p:spPr>
        <p:txBody>
          <a:bodyPr>
            <a:normAutofit fontScale="92500" lnSpcReduction="10000"/>
          </a:bodyPr>
          <a:lstStyle/>
          <a:p>
            <a:r>
              <a:rPr lang="en-US" dirty="0"/>
              <a:t>Dominant Threat </a:t>
            </a:r>
          </a:p>
          <a:p>
            <a:pPr lvl="1"/>
            <a:r>
              <a:rPr lang="en-US" dirty="0"/>
              <a:t>Assyria</a:t>
            </a:r>
          </a:p>
          <a:p>
            <a:r>
              <a:rPr lang="en-US" dirty="0"/>
              <a:t>Secondary Threats </a:t>
            </a:r>
          </a:p>
          <a:p>
            <a:pPr lvl="1"/>
            <a:r>
              <a:rPr lang="en-US" dirty="0"/>
              <a:t>Syria and the Northern Kingdom</a:t>
            </a:r>
          </a:p>
          <a:p>
            <a:r>
              <a:rPr lang="en-US" dirty="0"/>
              <a:t>Temptations for misplaced trust –alliances</a:t>
            </a:r>
          </a:p>
          <a:p>
            <a:pPr lvl="1"/>
            <a:r>
              <a:rPr lang="en-US" dirty="0"/>
              <a:t>Assyria</a:t>
            </a:r>
          </a:p>
          <a:p>
            <a:pPr lvl="1"/>
            <a:r>
              <a:rPr lang="en-US" dirty="0"/>
              <a:t>Syria and Northern Kingdom</a:t>
            </a:r>
          </a:p>
          <a:p>
            <a:pPr lvl="1"/>
            <a:r>
              <a:rPr lang="en-US" dirty="0"/>
              <a:t>Egypt</a:t>
            </a:r>
          </a:p>
          <a:p>
            <a:pPr lvl="1"/>
            <a:r>
              <a:rPr lang="en-US" dirty="0"/>
              <a:t>Babylon</a:t>
            </a:r>
          </a:p>
          <a:p>
            <a:pPr lvl="1"/>
            <a:r>
              <a:rPr lang="en-US" dirty="0"/>
              <a:t>Surrounding nations</a:t>
            </a:r>
          </a:p>
          <a:p>
            <a:endParaRPr lang="en-US" dirty="0"/>
          </a:p>
          <a:p>
            <a:endParaRPr lang="en-US" dirty="0"/>
          </a:p>
        </p:txBody>
      </p:sp>
      <p:pic>
        <p:nvPicPr>
          <p:cNvPr id="5" name="Picture 4"/>
          <p:cNvPicPr>
            <a:picLocks noChangeAspect="1"/>
          </p:cNvPicPr>
          <p:nvPr/>
        </p:nvPicPr>
        <p:blipFill>
          <a:blip r:embed="rId3"/>
          <a:stretch>
            <a:fillRect/>
          </a:stretch>
        </p:blipFill>
        <p:spPr>
          <a:xfrm>
            <a:off x="6096000" y="1522868"/>
            <a:ext cx="5709980" cy="4377847"/>
          </a:xfrm>
          <a:prstGeom prst="rect">
            <a:avLst/>
          </a:prstGeom>
        </p:spPr>
      </p:pic>
      <p:sp>
        <p:nvSpPr>
          <p:cNvPr id="6" name="TextBox 5"/>
          <p:cNvSpPr txBox="1"/>
          <p:nvPr/>
        </p:nvSpPr>
        <p:spPr>
          <a:xfrm>
            <a:off x="6989523" y="5900715"/>
            <a:ext cx="4589590" cy="369332"/>
          </a:xfrm>
          <a:prstGeom prst="rect">
            <a:avLst/>
          </a:prstGeom>
          <a:noFill/>
        </p:spPr>
        <p:txBody>
          <a:bodyPr wrap="none" rtlCol="0">
            <a:spAutoFit/>
          </a:bodyPr>
          <a:lstStyle/>
          <a:p>
            <a:r>
              <a:rPr lang="en-US" dirty="0"/>
              <a:t>Map from Global Bible Study Notes –Olive Tree</a:t>
            </a:r>
          </a:p>
        </p:txBody>
      </p:sp>
      <p:sp>
        <p:nvSpPr>
          <p:cNvPr id="7" name="TextBox 6"/>
          <p:cNvSpPr txBox="1"/>
          <p:nvPr/>
        </p:nvSpPr>
        <p:spPr>
          <a:xfrm>
            <a:off x="8205433" y="1153536"/>
            <a:ext cx="1491114" cy="369332"/>
          </a:xfrm>
          <a:prstGeom prst="rect">
            <a:avLst/>
          </a:prstGeom>
          <a:noFill/>
        </p:spPr>
        <p:txBody>
          <a:bodyPr wrap="none" rtlCol="0">
            <a:spAutoFit/>
          </a:bodyPr>
          <a:lstStyle/>
          <a:p>
            <a:r>
              <a:rPr lang="en-US" dirty="0"/>
              <a:t>Time of Isaiah</a:t>
            </a:r>
          </a:p>
        </p:txBody>
      </p:sp>
    </p:spTree>
    <p:extLst>
      <p:ext uri="{BB962C8B-B14F-4D97-AF65-F5344CB8AC3E}">
        <p14:creationId xmlns:p14="http://schemas.microsoft.com/office/powerpoint/2010/main" val="1575424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80" y="34072"/>
            <a:ext cx="10515600" cy="1325563"/>
          </a:xfrm>
        </p:spPr>
        <p:txBody>
          <a:bodyPr/>
          <a:lstStyle/>
          <a:p>
            <a:r>
              <a:rPr lang="en-US" dirty="0"/>
              <a:t>Kings and Conditions</a:t>
            </a:r>
          </a:p>
        </p:txBody>
      </p:sp>
      <p:cxnSp>
        <p:nvCxnSpPr>
          <p:cNvPr id="5" name="Straight Arrow Connector 4"/>
          <p:cNvCxnSpPr/>
          <p:nvPr/>
        </p:nvCxnSpPr>
        <p:spPr>
          <a:xfrm flipV="1">
            <a:off x="3567550" y="2218580"/>
            <a:ext cx="1830918" cy="12346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377301" y="2114335"/>
            <a:ext cx="639233" cy="1296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54632" y="2179158"/>
            <a:ext cx="1005417" cy="12938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060049" y="3075234"/>
            <a:ext cx="986368" cy="3780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86600" y="4004064"/>
            <a:ext cx="1752601" cy="2295"/>
          </a:xfrm>
          <a:prstGeom prst="line">
            <a:avLst/>
          </a:prstGeom>
          <a:ln w="57150">
            <a:solidFill>
              <a:srgbClr val="290D15"/>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314662" y="4004064"/>
            <a:ext cx="0" cy="448733"/>
          </a:xfrm>
          <a:prstGeom prst="straightConnector1">
            <a:avLst/>
          </a:prstGeom>
          <a:ln w="57150">
            <a:solidFill>
              <a:srgbClr val="290D1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398468" y="4006359"/>
            <a:ext cx="618066" cy="0"/>
          </a:xfrm>
          <a:prstGeom prst="straightConnector1">
            <a:avLst/>
          </a:prstGeom>
          <a:ln w="57150">
            <a:solidFill>
              <a:srgbClr val="290D1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025001" y="4006359"/>
            <a:ext cx="1071032" cy="1126076"/>
          </a:xfrm>
          <a:prstGeom prst="straightConnector1">
            <a:avLst/>
          </a:prstGeom>
          <a:ln w="57150">
            <a:solidFill>
              <a:srgbClr val="290D1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7146843" y="3430626"/>
            <a:ext cx="918625" cy="1701809"/>
          </a:xfrm>
          <a:prstGeom prst="straightConnector1">
            <a:avLst/>
          </a:prstGeom>
          <a:ln w="57150">
            <a:solidFill>
              <a:srgbClr val="290D1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586600" y="1610301"/>
            <a:ext cx="1" cy="4436534"/>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61" idx="1"/>
          </p:cNvCxnSpPr>
          <p:nvPr/>
        </p:nvCxnSpPr>
        <p:spPr>
          <a:xfrm flipH="1">
            <a:off x="5406935" y="1947206"/>
            <a:ext cx="13053" cy="391733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003481" y="1947206"/>
            <a:ext cx="13054" cy="4099629"/>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123551" y="1683062"/>
            <a:ext cx="1" cy="4436534"/>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8065467" y="1683062"/>
            <a:ext cx="1" cy="4436534"/>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9293133" y="1610301"/>
            <a:ext cx="1" cy="4436534"/>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8084518" y="3075234"/>
            <a:ext cx="1180041" cy="115319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8083459" y="3449544"/>
            <a:ext cx="1190623" cy="2013081"/>
          </a:xfrm>
          <a:prstGeom prst="straightConnector1">
            <a:avLst/>
          </a:prstGeom>
          <a:ln w="57150">
            <a:solidFill>
              <a:srgbClr val="290D15"/>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rot="19004703">
            <a:off x="4034614" y="1270292"/>
            <a:ext cx="1097304" cy="646331"/>
          </a:xfrm>
          <a:prstGeom prst="rect">
            <a:avLst/>
          </a:prstGeom>
          <a:noFill/>
        </p:spPr>
        <p:txBody>
          <a:bodyPr wrap="square" rtlCol="0">
            <a:spAutoFit/>
          </a:bodyPr>
          <a:lstStyle/>
          <a:p>
            <a:r>
              <a:rPr lang="en-US" b="1" dirty="0" err="1"/>
              <a:t>Uzziah</a:t>
            </a:r>
            <a:endParaRPr lang="en-US" b="1" dirty="0"/>
          </a:p>
          <a:p>
            <a:r>
              <a:rPr lang="en-US" b="1" dirty="0"/>
              <a:t>790-739</a:t>
            </a:r>
          </a:p>
        </p:txBody>
      </p:sp>
      <p:sp>
        <p:nvSpPr>
          <p:cNvPr id="61" name="TextBox 60"/>
          <p:cNvSpPr txBox="1"/>
          <p:nvPr/>
        </p:nvSpPr>
        <p:spPr>
          <a:xfrm rot="18896324">
            <a:off x="5252591" y="1220520"/>
            <a:ext cx="1140108" cy="646331"/>
          </a:xfrm>
          <a:prstGeom prst="rect">
            <a:avLst/>
          </a:prstGeom>
          <a:noFill/>
        </p:spPr>
        <p:txBody>
          <a:bodyPr wrap="square" rtlCol="0">
            <a:spAutoFit/>
          </a:bodyPr>
          <a:lstStyle/>
          <a:p>
            <a:r>
              <a:rPr lang="en-US" b="1" dirty="0" err="1"/>
              <a:t>Jotham</a:t>
            </a:r>
            <a:endParaRPr lang="en-US" b="1" dirty="0"/>
          </a:p>
          <a:p>
            <a:r>
              <a:rPr lang="en-US" b="1" dirty="0"/>
              <a:t>750-732</a:t>
            </a:r>
          </a:p>
        </p:txBody>
      </p:sp>
      <p:sp>
        <p:nvSpPr>
          <p:cNvPr id="62" name="TextBox 61"/>
          <p:cNvSpPr txBox="1"/>
          <p:nvPr/>
        </p:nvSpPr>
        <p:spPr>
          <a:xfrm rot="18896324">
            <a:off x="6171383" y="1248507"/>
            <a:ext cx="1047321" cy="646331"/>
          </a:xfrm>
          <a:prstGeom prst="rect">
            <a:avLst/>
          </a:prstGeom>
          <a:noFill/>
        </p:spPr>
        <p:txBody>
          <a:bodyPr wrap="square" rtlCol="0">
            <a:spAutoFit/>
          </a:bodyPr>
          <a:lstStyle/>
          <a:p>
            <a:r>
              <a:rPr lang="en-US" b="1" dirty="0"/>
              <a:t>Ahaz</a:t>
            </a:r>
          </a:p>
          <a:p>
            <a:r>
              <a:rPr lang="en-US" b="1" dirty="0"/>
              <a:t>735-715</a:t>
            </a:r>
          </a:p>
        </p:txBody>
      </p:sp>
      <p:sp>
        <p:nvSpPr>
          <p:cNvPr id="63" name="TextBox 62"/>
          <p:cNvSpPr txBox="1"/>
          <p:nvPr/>
        </p:nvSpPr>
        <p:spPr>
          <a:xfrm rot="18896324">
            <a:off x="7101422" y="1371825"/>
            <a:ext cx="1040964" cy="646331"/>
          </a:xfrm>
          <a:prstGeom prst="rect">
            <a:avLst/>
          </a:prstGeom>
          <a:noFill/>
        </p:spPr>
        <p:txBody>
          <a:bodyPr wrap="square" rtlCol="0">
            <a:spAutoFit/>
          </a:bodyPr>
          <a:lstStyle/>
          <a:p>
            <a:r>
              <a:rPr lang="en-US" b="1" dirty="0"/>
              <a:t>Hezekiah</a:t>
            </a:r>
          </a:p>
          <a:p>
            <a:r>
              <a:rPr lang="en-US" b="1" dirty="0"/>
              <a:t>716-686</a:t>
            </a:r>
          </a:p>
        </p:txBody>
      </p:sp>
      <p:sp>
        <p:nvSpPr>
          <p:cNvPr id="64" name="TextBox 63"/>
          <p:cNvSpPr txBox="1"/>
          <p:nvPr/>
        </p:nvSpPr>
        <p:spPr>
          <a:xfrm rot="18896324">
            <a:off x="8191027" y="1326026"/>
            <a:ext cx="1336997" cy="369332"/>
          </a:xfrm>
          <a:prstGeom prst="rect">
            <a:avLst/>
          </a:prstGeom>
          <a:noFill/>
        </p:spPr>
        <p:txBody>
          <a:bodyPr wrap="square" rtlCol="0">
            <a:spAutoFit/>
          </a:bodyPr>
          <a:lstStyle/>
          <a:p>
            <a:r>
              <a:rPr lang="en-US" b="1" dirty="0"/>
              <a:t>Manasseh</a:t>
            </a:r>
          </a:p>
        </p:txBody>
      </p:sp>
      <p:sp>
        <p:nvSpPr>
          <p:cNvPr id="65" name="Rectangle 64"/>
          <p:cNvSpPr/>
          <p:nvPr/>
        </p:nvSpPr>
        <p:spPr>
          <a:xfrm>
            <a:off x="5406935" y="5317898"/>
            <a:ext cx="2687107" cy="372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Isaiah’s Ministry</a:t>
            </a:r>
          </a:p>
        </p:txBody>
      </p:sp>
      <p:cxnSp>
        <p:nvCxnSpPr>
          <p:cNvPr id="69" name="Straight Connector 68"/>
          <p:cNvCxnSpPr/>
          <p:nvPr/>
        </p:nvCxnSpPr>
        <p:spPr>
          <a:xfrm>
            <a:off x="1690793" y="3005501"/>
            <a:ext cx="821267"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690793" y="4072624"/>
            <a:ext cx="89746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580500" y="3005501"/>
            <a:ext cx="1557221" cy="646331"/>
          </a:xfrm>
          <a:prstGeom prst="rect">
            <a:avLst/>
          </a:prstGeom>
          <a:noFill/>
        </p:spPr>
        <p:txBody>
          <a:bodyPr wrap="none" rtlCol="0">
            <a:spAutoFit/>
          </a:bodyPr>
          <a:lstStyle/>
          <a:p>
            <a:r>
              <a:rPr lang="en-US" dirty="0"/>
              <a:t>Economic &amp;</a:t>
            </a:r>
          </a:p>
          <a:p>
            <a:r>
              <a:rPr lang="en-US" dirty="0"/>
              <a:t>Military Power</a:t>
            </a:r>
          </a:p>
        </p:txBody>
      </p:sp>
      <p:sp>
        <p:nvSpPr>
          <p:cNvPr id="73" name="TextBox 72"/>
          <p:cNvSpPr txBox="1"/>
          <p:nvPr/>
        </p:nvSpPr>
        <p:spPr>
          <a:xfrm>
            <a:off x="1572804" y="4046508"/>
            <a:ext cx="1099981" cy="646331"/>
          </a:xfrm>
          <a:prstGeom prst="rect">
            <a:avLst/>
          </a:prstGeom>
          <a:noFill/>
        </p:spPr>
        <p:txBody>
          <a:bodyPr wrap="none" rtlCol="0">
            <a:spAutoFit/>
          </a:bodyPr>
          <a:lstStyle/>
          <a:p>
            <a:r>
              <a:rPr lang="en-US" dirty="0"/>
              <a:t>Spiritual </a:t>
            </a:r>
          </a:p>
          <a:p>
            <a:r>
              <a:rPr lang="en-US" dirty="0"/>
              <a:t>Condition</a:t>
            </a:r>
          </a:p>
        </p:txBody>
      </p:sp>
      <p:sp>
        <p:nvSpPr>
          <p:cNvPr id="79" name="Arc 78"/>
          <p:cNvSpPr/>
          <p:nvPr/>
        </p:nvSpPr>
        <p:spPr>
          <a:xfrm>
            <a:off x="3231726" y="5345560"/>
            <a:ext cx="45719"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Curved Connector 88"/>
          <p:cNvCxnSpPr/>
          <p:nvPr/>
        </p:nvCxnSpPr>
        <p:spPr>
          <a:xfrm flipV="1">
            <a:off x="3787267" y="2218580"/>
            <a:ext cx="5072258" cy="2913855"/>
          </a:xfrm>
          <a:prstGeom prst="curvedConnector3">
            <a:avLst/>
          </a:prstGeom>
          <a:ln w="444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607471" y="5021947"/>
            <a:ext cx="962764" cy="646331"/>
          </a:xfrm>
          <a:prstGeom prst="rect">
            <a:avLst/>
          </a:prstGeom>
          <a:noFill/>
        </p:spPr>
        <p:txBody>
          <a:bodyPr wrap="none" rtlCol="0">
            <a:spAutoFit/>
          </a:bodyPr>
          <a:lstStyle/>
          <a:p>
            <a:r>
              <a:rPr lang="en-US" dirty="0"/>
              <a:t>Assyrian</a:t>
            </a:r>
          </a:p>
          <a:p>
            <a:r>
              <a:rPr lang="en-US" dirty="0"/>
              <a:t>Threat</a:t>
            </a:r>
          </a:p>
        </p:txBody>
      </p:sp>
      <p:cxnSp>
        <p:nvCxnSpPr>
          <p:cNvPr id="91" name="Straight Connector 90"/>
          <p:cNvCxnSpPr/>
          <p:nvPr/>
        </p:nvCxnSpPr>
        <p:spPr>
          <a:xfrm>
            <a:off x="1698470" y="4967445"/>
            <a:ext cx="82126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10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917571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0975" y="371475"/>
            <a:ext cx="11791950" cy="885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1-66 Judgment &amp; Hope</a:t>
            </a:r>
            <a:r>
              <a:rPr lang="en-US" dirty="0"/>
              <a:t> (comfort, salvation, restoration, deliverance, blessing)</a:t>
            </a:r>
            <a:endParaRPr lang="en-US" sz="4000" dirty="0"/>
          </a:p>
        </p:txBody>
      </p:sp>
      <p:sp>
        <p:nvSpPr>
          <p:cNvPr id="5" name="Rounded Rectangle 4"/>
          <p:cNvSpPr/>
          <p:nvPr/>
        </p:nvSpPr>
        <p:spPr>
          <a:xfrm>
            <a:off x="180975" y="1352548"/>
            <a:ext cx="6467476" cy="885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1-39 Judgment</a:t>
            </a:r>
            <a:r>
              <a:rPr lang="en-US" dirty="0"/>
              <a:t> </a:t>
            </a:r>
            <a:r>
              <a:rPr lang="en-US" sz="2000" dirty="0"/>
              <a:t>&amp; Hope</a:t>
            </a:r>
          </a:p>
        </p:txBody>
      </p:sp>
      <p:sp>
        <p:nvSpPr>
          <p:cNvPr id="6" name="Rounded Rectangle 5"/>
          <p:cNvSpPr/>
          <p:nvPr/>
        </p:nvSpPr>
        <p:spPr>
          <a:xfrm>
            <a:off x="6819901" y="1352549"/>
            <a:ext cx="5153024" cy="885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40-66 Hope </a:t>
            </a:r>
            <a:r>
              <a:rPr lang="en-US" dirty="0"/>
              <a:t>&amp; Judgment</a:t>
            </a:r>
            <a:endParaRPr lang="en-US" sz="1000" dirty="0"/>
          </a:p>
        </p:txBody>
      </p:sp>
      <p:sp>
        <p:nvSpPr>
          <p:cNvPr id="7" name="Rounded Rectangle 6"/>
          <p:cNvSpPr/>
          <p:nvPr/>
        </p:nvSpPr>
        <p:spPr>
          <a:xfrm>
            <a:off x="180976" y="2324099"/>
            <a:ext cx="1733550" cy="19526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1-12 Judgment &amp; Hope for Judah and Jerusalem</a:t>
            </a:r>
          </a:p>
        </p:txBody>
      </p:sp>
      <p:sp>
        <p:nvSpPr>
          <p:cNvPr id="8" name="Rounded Rectangle 7"/>
          <p:cNvSpPr/>
          <p:nvPr/>
        </p:nvSpPr>
        <p:spPr>
          <a:xfrm>
            <a:off x="2009776" y="2324099"/>
            <a:ext cx="1404937" cy="19526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13-27 Judgment &amp; Hope for the Nations</a:t>
            </a:r>
          </a:p>
        </p:txBody>
      </p:sp>
      <p:sp>
        <p:nvSpPr>
          <p:cNvPr id="9" name="Rounded Rectangle 8"/>
          <p:cNvSpPr/>
          <p:nvPr/>
        </p:nvSpPr>
        <p:spPr>
          <a:xfrm>
            <a:off x="3509963" y="2324099"/>
            <a:ext cx="1685925" cy="19526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28-35 </a:t>
            </a:r>
            <a:r>
              <a:rPr lang="en-US" dirty="0">
                <a:solidFill>
                  <a:schemeClr val="bg1"/>
                </a:solidFill>
              </a:rPr>
              <a:t>Judgment and Hope.</a:t>
            </a:r>
          </a:p>
          <a:p>
            <a:pPr algn="ctr"/>
            <a:r>
              <a:rPr lang="en-US" dirty="0">
                <a:solidFill>
                  <a:schemeClr val="bg1"/>
                </a:solidFill>
              </a:rPr>
              <a:t>Warning against alliances</a:t>
            </a:r>
          </a:p>
        </p:txBody>
      </p:sp>
      <p:sp>
        <p:nvSpPr>
          <p:cNvPr id="10" name="Rounded Rectangle 9"/>
          <p:cNvSpPr/>
          <p:nvPr/>
        </p:nvSpPr>
        <p:spPr>
          <a:xfrm>
            <a:off x="5257800" y="2324099"/>
            <a:ext cx="1390651" cy="19526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36-39</a:t>
            </a:r>
          </a:p>
          <a:p>
            <a:pPr algn="ctr"/>
            <a:r>
              <a:rPr lang="en-US" dirty="0"/>
              <a:t>Historical Interlude –Hezekiah &amp; Assyria</a:t>
            </a:r>
          </a:p>
        </p:txBody>
      </p:sp>
      <p:sp>
        <p:nvSpPr>
          <p:cNvPr id="11" name="Rounded Rectangle 10"/>
          <p:cNvSpPr/>
          <p:nvPr/>
        </p:nvSpPr>
        <p:spPr>
          <a:xfrm>
            <a:off x="352425" y="4381485"/>
            <a:ext cx="6296026" cy="4095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Pre-exile standpoint</a:t>
            </a:r>
            <a:endParaRPr lang="en-US" sz="1050" dirty="0"/>
          </a:p>
        </p:txBody>
      </p:sp>
      <p:sp>
        <p:nvSpPr>
          <p:cNvPr id="12" name="Rounded Rectangle 11"/>
          <p:cNvSpPr/>
          <p:nvPr/>
        </p:nvSpPr>
        <p:spPr>
          <a:xfrm>
            <a:off x="6819109" y="4367209"/>
            <a:ext cx="5153816" cy="4095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Post-exile Standpoint</a:t>
            </a:r>
            <a:endParaRPr lang="en-US" sz="500" dirty="0"/>
          </a:p>
        </p:txBody>
      </p:sp>
      <p:sp>
        <p:nvSpPr>
          <p:cNvPr id="14" name="Rounded Rectangle 13"/>
          <p:cNvSpPr/>
          <p:nvPr/>
        </p:nvSpPr>
        <p:spPr>
          <a:xfrm>
            <a:off x="6819901" y="2333623"/>
            <a:ext cx="2638425" cy="590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40-48</a:t>
            </a:r>
          </a:p>
          <a:p>
            <a:pPr algn="ctr"/>
            <a:r>
              <a:rPr lang="en-US" dirty="0"/>
              <a:t>The LORD’s Supremacy</a:t>
            </a:r>
          </a:p>
        </p:txBody>
      </p:sp>
      <p:sp>
        <p:nvSpPr>
          <p:cNvPr id="15" name="Rounded Rectangle 14"/>
          <p:cNvSpPr/>
          <p:nvPr/>
        </p:nvSpPr>
        <p:spPr>
          <a:xfrm>
            <a:off x="7229475" y="2962272"/>
            <a:ext cx="2638425" cy="590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42-53</a:t>
            </a:r>
          </a:p>
          <a:p>
            <a:pPr algn="ctr"/>
            <a:r>
              <a:rPr lang="en-US" dirty="0"/>
              <a:t>The LORD’s Servant</a:t>
            </a:r>
          </a:p>
        </p:txBody>
      </p:sp>
      <p:sp>
        <p:nvSpPr>
          <p:cNvPr id="16" name="Rounded Rectangle 15"/>
          <p:cNvSpPr/>
          <p:nvPr/>
        </p:nvSpPr>
        <p:spPr>
          <a:xfrm>
            <a:off x="9867900" y="3590922"/>
            <a:ext cx="2228851" cy="685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54-66</a:t>
            </a:r>
          </a:p>
          <a:p>
            <a:pPr algn="ctr"/>
            <a:r>
              <a:rPr lang="en-US" sz="1600" dirty="0"/>
              <a:t>Salvation and Future Glory</a:t>
            </a:r>
          </a:p>
        </p:txBody>
      </p:sp>
      <p:graphicFrame>
        <p:nvGraphicFramePr>
          <p:cNvPr id="18" name="Diagram 17"/>
          <p:cNvGraphicFramePr/>
          <p:nvPr>
            <p:extLst>
              <p:ext uri="{D42A27DB-BD31-4B8C-83A1-F6EECF244321}">
                <p14:modId xmlns:p14="http://schemas.microsoft.com/office/powerpoint/2010/main" val="3779573663"/>
              </p:ext>
            </p:extLst>
          </p:nvPr>
        </p:nvGraphicFramePr>
        <p:xfrm>
          <a:off x="523083" y="4567231"/>
          <a:ext cx="1391443" cy="1951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Diagram 18"/>
          <p:cNvGraphicFramePr/>
          <p:nvPr>
            <p:extLst>
              <p:ext uri="{D42A27DB-BD31-4B8C-83A1-F6EECF244321}">
                <p14:modId xmlns:p14="http://schemas.microsoft.com/office/powerpoint/2010/main" val="2689142698"/>
              </p:ext>
            </p:extLst>
          </p:nvPr>
        </p:nvGraphicFramePr>
        <p:xfrm>
          <a:off x="1914526" y="4638668"/>
          <a:ext cx="1391443" cy="19515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0" name="Diagram 19"/>
          <p:cNvGraphicFramePr/>
          <p:nvPr>
            <p:extLst>
              <p:ext uri="{D42A27DB-BD31-4B8C-83A1-F6EECF244321}">
                <p14:modId xmlns:p14="http://schemas.microsoft.com/office/powerpoint/2010/main" val="2743815227"/>
              </p:ext>
            </p:extLst>
          </p:nvPr>
        </p:nvGraphicFramePr>
        <p:xfrm>
          <a:off x="3414713" y="4595788"/>
          <a:ext cx="1391443" cy="195156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1" name="Diagram 20"/>
          <p:cNvGraphicFramePr/>
          <p:nvPr>
            <p:extLst>
              <p:ext uri="{D42A27DB-BD31-4B8C-83A1-F6EECF244321}">
                <p14:modId xmlns:p14="http://schemas.microsoft.com/office/powerpoint/2010/main" val="4252659871"/>
              </p:ext>
            </p:extLst>
          </p:nvPr>
        </p:nvGraphicFramePr>
        <p:xfrm>
          <a:off x="4885931" y="4558228"/>
          <a:ext cx="1391443" cy="195156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2" name="Diagram 21"/>
          <p:cNvGraphicFramePr/>
          <p:nvPr>
            <p:extLst>
              <p:ext uri="{D42A27DB-BD31-4B8C-83A1-F6EECF244321}">
                <p14:modId xmlns:p14="http://schemas.microsoft.com/office/powerpoint/2010/main" val="2495215734"/>
              </p:ext>
            </p:extLst>
          </p:nvPr>
        </p:nvGraphicFramePr>
        <p:xfrm>
          <a:off x="6533753" y="4615389"/>
          <a:ext cx="1391443" cy="195156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3" name="Diagram 22"/>
          <p:cNvGraphicFramePr/>
          <p:nvPr>
            <p:extLst>
              <p:ext uri="{D42A27DB-BD31-4B8C-83A1-F6EECF244321}">
                <p14:modId xmlns:p14="http://schemas.microsoft.com/office/powerpoint/2010/main" val="50841754"/>
              </p:ext>
            </p:extLst>
          </p:nvPr>
        </p:nvGraphicFramePr>
        <p:xfrm>
          <a:off x="8023822" y="4586273"/>
          <a:ext cx="1391443" cy="1951565"/>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4" name="Diagram 23"/>
          <p:cNvGraphicFramePr/>
          <p:nvPr>
            <p:extLst>
              <p:ext uri="{D42A27DB-BD31-4B8C-83A1-F6EECF244321}">
                <p14:modId xmlns:p14="http://schemas.microsoft.com/office/powerpoint/2010/main" val="3457937864"/>
              </p:ext>
            </p:extLst>
          </p:nvPr>
        </p:nvGraphicFramePr>
        <p:xfrm>
          <a:off x="9590882" y="4539168"/>
          <a:ext cx="1391443" cy="1951565"/>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Tree>
    <p:extLst>
      <p:ext uri="{BB962C8B-B14F-4D97-AF65-F5344CB8AC3E}">
        <p14:creationId xmlns:p14="http://schemas.microsoft.com/office/powerpoint/2010/main" val="4651732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19181</TotalTime>
  <Words>2031</Words>
  <Application>Microsoft Office PowerPoint</Application>
  <PresentationFormat>Widescreen</PresentationFormat>
  <Paragraphs>487</Paragraphs>
  <Slides>46</Slides>
  <Notes>37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Arial</vt:lpstr>
      <vt:lpstr>Calibri</vt:lpstr>
      <vt:lpstr>Calibri Light</vt:lpstr>
      <vt:lpstr>Garamond</vt:lpstr>
      <vt:lpstr>Tahoma</vt:lpstr>
      <vt:lpstr>Wingdings 2</vt:lpstr>
      <vt:lpstr>Office Theme</vt:lpstr>
      <vt:lpstr>1_Office Theme</vt:lpstr>
      <vt:lpstr>PowerPoint Presentation</vt:lpstr>
      <vt:lpstr>Isaiah, The Prince of OT Prophets</vt:lpstr>
      <vt:lpstr>Historical Context</vt:lpstr>
      <vt:lpstr>The Setting</vt:lpstr>
      <vt:lpstr>PowerPoint Presentation</vt:lpstr>
      <vt:lpstr>Threats and Temptations</vt:lpstr>
      <vt:lpstr>Kings and Conditions</vt:lpstr>
      <vt:lpstr>Outline</vt:lpstr>
      <vt:lpstr>PowerPoint Presentation</vt:lpstr>
      <vt:lpstr>Character Sketch </vt:lpstr>
      <vt:lpstr>Isaiah the Man</vt:lpstr>
      <vt:lpstr>Isaiah’s Call –Isaiah 6</vt:lpstr>
      <vt:lpstr>Isaiah the Author</vt:lpstr>
      <vt:lpstr>The Message</vt:lpstr>
      <vt:lpstr>Backdrop -Israel's Covenants</vt:lpstr>
      <vt:lpstr>Backdrop of Israel’s Covenants</vt:lpstr>
      <vt:lpstr>The Glory of God</vt:lpstr>
      <vt:lpstr>The Glory of God</vt:lpstr>
      <vt:lpstr>The Glory of God</vt:lpstr>
      <vt:lpstr>The Glory of God</vt:lpstr>
      <vt:lpstr>The Glory of God</vt:lpstr>
      <vt:lpstr>The Glory of God</vt:lpstr>
      <vt:lpstr>The Glory of God</vt:lpstr>
      <vt:lpstr>Judgment </vt:lpstr>
      <vt:lpstr>Judgment -Indictments</vt:lpstr>
      <vt:lpstr>Judgment -Indictments</vt:lpstr>
      <vt:lpstr>Judgment -Indictments</vt:lpstr>
      <vt:lpstr>Judgment -Indictments</vt:lpstr>
      <vt:lpstr>Judgment -Indictments</vt:lpstr>
      <vt:lpstr>Judgment -Indictments</vt:lpstr>
      <vt:lpstr>Judgment -Consequences</vt:lpstr>
      <vt:lpstr>Judgment and Its Effects -Purification</vt:lpstr>
      <vt:lpstr>Hope</vt:lpstr>
      <vt:lpstr>Hope</vt:lpstr>
      <vt:lpstr>Hope</vt:lpstr>
      <vt:lpstr>Hope</vt:lpstr>
      <vt:lpstr>Hope</vt:lpstr>
      <vt:lpstr>Hope</vt:lpstr>
      <vt:lpstr>Hope</vt:lpstr>
      <vt:lpstr>Hope</vt:lpstr>
      <vt:lpstr>Hope</vt:lpstr>
      <vt:lpstr>Pictures and Prophecies of Christ</vt:lpstr>
      <vt:lpstr>Messianic Prophecies –Already Fulfilled</vt:lpstr>
      <vt:lpstr>Messianic Prophecies –To Be Fulfilled</vt:lpstr>
      <vt:lpstr>Key Verse?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Dennison</dc:creator>
  <cp:lastModifiedBy>Joseph Henkel</cp:lastModifiedBy>
  <cp:revision>311</cp:revision>
  <dcterms:created xsi:type="dcterms:W3CDTF">2018-06-13T00:25:10Z</dcterms:created>
  <dcterms:modified xsi:type="dcterms:W3CDTF">2018-08-02T18:48:28Z</dcterms:modified>
</cp:coreProperties>
</file>